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DÂNG LÊN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Vũ Lâm</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Xin dâng lên chén rượu nồng thơm trọn tình con dâng về nhan Chúa. Xin dâng lên tấm bánh tinh tuyền, con xin dâng này đây xác thân linh hồn.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smtClean="0">
                <a:solidFill>
                  <a:schemeClr val="bg1"/>
                </a:solidFill>
                <a:latin typeface="Times New Roman" pitchFamily="18" charset="0"/>
                <a:cs typeface="Times New Roman" pitchFamily="18" charset="0"/>
              </a:rPr>
              <a:t>ĐK.</a:t>
            </a:r>
            <a:r>
              <a:rPr lang="en-US" sz="4800" b="1" smtClean="0">
                <a:solidFill>
                  <a:schemeClr val="bg1"/>
                </a:solidFill>
                <a:latin typeface="Times New Roman" pitchFamily="18" charset="0"/>
                <a:cs typeface="Times New Roman" pitchFamily="18" charset="0"/>
              </a:rPr>
              <a:t> </a:t>
            </a:r>
            <a:r>
              <a:rPr lang="vi-VN" sz="4800" b="1" smtClean="0">
                <a:solidFill>
                  <a:schemeClr val="bg1"/>
                </a:solidFill>
                <a:latin typeface="Times New Roman" pitchFamily="18" charset="0"/>
                <a:cs typeface="Times New Roman" pitchFamily="18" charset="0"/>
              </a:rPr>
              <a:t>làm </a:t>
            </a:r>
            <a:r>
              <a:rPr lang="vi-VN" sz="4800" b="1">
                <a:solidFill>
                  <a:schemeClr val="bg1"/>
                </a:solidFill>
                <a:latin typeface="Times New Roman" pitchFamily="18" charset="0"/>
                <a:cs typeface="Times New Roman" pitchFamily="18" charset="0"/>
              </a:rPr>
              <a:t>của lễ chung kết dâng hết tin yêu, hoà lời kinh triền miên êm đềm dâng tiến. Xin thương ban hồng phúc dư đầy cho hôm nay và mãi tương lai, nguyện dâng trái tim nồng </a:t>
            </a:r>
            <a:r>
              <a:rPr lang="vi-VN" sz="4800" b="1">
                <a:solidFill>
                  <a:schemeClr val="bg1"/>
                </a:solidFill>
                <a:latin typeface="Times New Roman" pitchFamily="18" charset="0"/>
                <a:cs typeface="Times New Roman" pitchFamily="18" charset="0"/>
              </a:rPr>
              <a:t>say</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Xin dâng lên Chúa tuổi thanh xuân là tình yêu chan hoà sức sống. Xin dâng lên những ước mơ hồng, con xin dâng niềm tin ngất ngây hương </a:t>
            </a:r>
            <a:r>
              <a:rPr lang="vi-VN" sz="5400" b="1">
                <a:solidFill>
                  <a:schemeClr val="bg1"/>
                </a:solidFill>
                <a:latin typeface="Times New Roman" pitchFamily="18" charset="0"/>
                <a:cs typeface="Times New Roman" pitchFamily="18" charset="0"/>
              </a:rPr>
              <a:t>lòng</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Xin dâng lên những niềm khổ đau dù ngày qua mây mù che lối. Xin dâng lên kiếp sống đơn nghèo, con xin dâng là bao khó nguy trong </a:t>
            </a:r>
            <a:r>
              <a:rPr lang="vi-VN" sz="5400" b="1">
                <a:solidFill>
                  <a:schemeClr val="bg1"/>
                </a:solidFill>
                <a:latin typeface="Times New Roman" pitchFamily="18" charset="0"/>
                <a:cs typeface="Times New Roman" pitchFamily="18" charset="0"/>
              </a:rPr>
              <a:t>đời</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1827</TotalTime>
  <Words>155</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DÂNG LÊN Vũ Lâm</vt:lpstr>
      <vt:lpstr>1. Xin dâng lên chén rượu nồng thơm trọn tình con dâng về nhan Chúa. Xin dâng lên tấm bánh tinh tuyền, con xin dâng này đây xác thân linh hồn.</vt:lpstr>
      <vt:lpstr>ĐK. làm của lễ chung kết dâng hết tin yêu, hoà lời kinh triền miên êm đềm dâng tiến. Xin thương ban hồng phúc dư đầy cho hôm nay và mãi tương lai, nguyện dâng trái tim nồng say.</vt:lpstr>
      <vt:lpstr>2. Xin dâng lên Chúa tuổi thanh xuân là tình yêu chan hoà sức sống. Xin dâng lên những ước mơ hồng, con xin dâng niềm tin ngất ngây hương lòng.</vt:lpstr>
      <vt:lpstr>3. Xin dâng lên những niềm khổ đau dù ngày qua mây mù che lối. Xin dâng lên kiếp sống đơn nghèo, con xin dâng là bao khó nguy trong đời.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647</cp:revision>
  <dcterms:created xsi:type="dcterms:W3CDTF">2021-12-01T03:00:51Z</dcterms:created>
  <dcterms:modified xsi:type="dcterms:W3CDTF">2021-12-11T10:28:58Z</dcterms:modified>
</cp:coreProperties>
</file>