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Kôn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Đời con như của lễ không hề ngưng như tấm bánh luôn để dâng, tình con như ánh nến luôn bừng cháy trong tình Chúa sáng như hừng đông.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dâng Chúa trọn đời con như làn gió nhẹ quyện làn hương của tình Chúa để con chia sẻ cho nhân thế. Trọn đời con là lời mang sứ điệp Tin Mừng là dòng sông mang đến cho nhân trần phù sa chứa chan hồng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Ngài chọn con tuy không có chi là công, tay con không xứng như Ngài mong, tình con quá thiếu thốn để đền đáp như giọt nước sánh với </a:t>
            </a:r>
            <a:r>
              <a:rPr lang="vi-VN" sz="5400" b="1">
                <a:solidFill>
                  <a:schemeClr val="bg1"/>
                </a:solidFill>
                <a:latin typeface="Times New Roman" pitchFamily="18" charset="0"/>
                <a:cs typeface="Times New Roman" pitchFamily="18" charset="0"/>
              </a:rPr>
              <a:t>biển </a:t>
            </a:r>
            <a:r>
              <a:rPr lang="vi-VN" sz="5400" b="1" smtClean="0">
                <a:solidFill>
                  <a:schemeClr val="bg1"/>
                </a:solidFill>
                <a:latin typeface="Times New Roman" pitchFamily="18" charset="0"/>
                <a:cs typeface="Times New Roman" pitchFamily="18" charset="0"/>
              </a:rPr>
              <a:t>đông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2728</TotalTime>
  <Words>126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Ngọc Kôn</vt:lpstr>
      <vt:lpstr>1/ Đời con như của lễ không hề ngưng như tấm bánh luôn để dâng, tình con như ánh nến luôn bừng cháy trong tình Chúa sáng như hừng đông.</vt:lpstr>
      <vt:lpstr>ĐK: Xin dâng Chúa trọn đời con như làn gió nhẹ quyện làn hương của tình Chúa để con chia sẻ cho nhân thế. Trọn đời con là lời mang sứ điệp Tin Mừng là dòng sông mang đến cho nhân trần phù sa chứa chan hồng ân.</vt:lpstr>
      <vt:lpstr>2/ Ngài chọn con tuy không có chi là công, tay con không xứng như Ngài mong, tình con quá thiếu thốn để đền đáp như giọt nước sánh với biển đông.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1010</cp:revision>
  <dcterms:created xsi:type="dcterms:W3CDTF">2021-12-01T03:00:51Z</dcterms:created>
  <dcterms:modified xsi:type="dcterms:W3CDTF">2021-12-16T02:25:44Z</dcterms:modified>
</cp:coreProperties>
</file>