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 TIẾN NGÀI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Sơn Dương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Bàn tay con dâng lên Chúa lao nhọc tháng năm đời con, buồn vui tâm tư kiếp người con nguyện xin dâng </a:t>
            </a:r>
            <a:r>
              <a:rPr lang="vi-VN" sz="6000" b="1">
                <a:solidFill>
                  <a:schemeClr val="bg1"/>
                </a:solidFill>
                <a:latin typeface="Times New Roman" pitchFamily="18" charset="0"/>
                <a:cs typeface="Times New Roman" pitchFamily="18" charset="0"/>
              </a:rPr>
              <a:t>tiến </a:t>
            </a:r>
            <a:r>
              <a:rPr lang="vi-VN" sz="6000" b="1" smtClean="0">
                <a:solidFill>
                  <a:schemeClr val="bg1"/>
                </a:solidFill>
                <a:latin typeface="Times New Roman" pitchFamily="18" charset="0"/>
                <a:cs typeface="Times New Roman" pitchFamily="18" charset="0"/>
              </a:rPr>
              <a:t>Ngài</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Nguyện dâng lên trước thiên tòa chén rượu nho thơm ngát hương, nguyện dâng lên Chúa nhân lành bánh ngọt tinh trắng sạch trong. Chúa ơi Ngài thương đoái nhìn lễ vật con tiến </a:t>
            </a:r>
            <a:r>
              <a:rPr lang="vi-VN" sz="4800" b="1">
                <a:solidFill>
                  <a:schemeClr val="bg1"/>
                </a:solidFill>
                <a:latin typeface="Times New Roman" pitchFamily="18" charset="0"/>
                <a:cs typeface="Times New Roman" pitchFamily="18" charset="0"/>
              </a:rPr>
              <a:t>dâng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Thành tâm con dâng lên Chúa khát vọng ước mơ tuổi xanh, nguyện dâng con tim thắm hồng với tình yêu thương </a:t>
            </a:r>
            <a:r>
              <a:rPr lang="vi-VN" sz="6000" b="1">
                <a:solidFill>
                  <a:schemeClr val="bg1"/>
                </a:solidFill>
                <a:latin typeface="Times New Roman" pitchFamily="18" charset="0"/>
                <a:cs typeface="Times New Roman" pitchFamily="18" charset="0"/>
              </a:rPr>
              <a:t>thiết </a:t>
            </a:r>
            <a:r>
              <a:rPr lang="vi-VN" sz="6000" b="1" smtClean="0">
                <a:solidFill>
                  <a:schemeClr val="bg1"/>
                </a:solidFill>
                <a:latin typeface="Times New Roman" pitchFamily="18" charset="0"/>
                <a:cs typeface="Times New Roman" pitchFamily="18" charset="0"/>
              </a:rPr>
              <a:t>tha</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Lời con như hương cao vút bay chạm đến ngai tòa cao, nguyện xin Cha thương đoái nhận tâm tình con dâng </a:t>
            </a:r>
            <a:r>
              <a:rPr lang="vi-VN" sz="5400" b="1">
                <a:solidFill>
                  <a:schemeClr val="bg1"/>
                </a:solidFill>
                <a:latin typeface="Times New Roman" pitchFamily="18" charset="0"/>
                <a:cs typeface="Times New Roman" pitchFamily="18" charset="0"/>
              </a:rPr>
              <a:t>tiến </a:t>
            </a:r>
            <a:r>
              <a:rPr lang="vi-VN" sz="5400" b="1" smtClean="0">
                <a:solidFill>
                  <a:schemeClr val="bg1"/>
                </a:solidFill>
                <a:latin typeface="Times New Roman" pitchFamily="18" charset="0"/>
                <a:cs typeface="Times New Roman" pitchFamily="18" charset="0"/>
              </a:rPr>
              <a:t>Ngài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2702</TotalTime>
  <Words>133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DÂNG TIẾN NGÀI Sơn Dương</vt:lpstr>
      <vt:lpstr>1/ Bàn tay con dâng lên Chúa lao nhọc tháng năm đời con, buồn vui tâm tư kiếp người con nguyện xin dâng tiến Ngài.</vt:lpstr>
      <vt:lpstr>ĐK. Nguyện dâng lên trước thiên tòa chén rượu nho thơm ngát hương, nguyện dâng lên Chúa nhân lành bánh ngọt tinh trắng sạch trong. Chúa ơi Ngài thương đoái nhìn lễ vật con tiến dâng Ngài.</vt:lpstr>
      <vt:lpstr>2/ Thành tâm con dâng lên Chúa khát vọng ước mơ tuổi xanh, nguyện dâng con tim thắm hồng với tình yêu thương thiết tha.</vt:lpstr>
      <vt:lpstr>3/ Lời con như hương cao vút bay chạm đến ngai tòa cao, nguyện xin Cha thương đoái nhận tâm tình con dâng tiến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993</cp:revision>
  <dcterms:created xsi:type="dcterms:W3CDTF">2021-12-01T03:00:51Z</dcterms:created>
  <dcterms:modified xsi:type="dcterms:W3CDTF">2021-12-16T01:59:36Z</dcterms:modified>
</cp:coreProperties>
</file>