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XIN DÂNG VỀ CHÚA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Vũ Đình Ân</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Tấm bánh tinh tuyền là hương hoa (ia) ruộng lúa xin dâng về Chúa, đây lễ dâng đoàn con xin kính dâng lên, mong trở thành của ăn nuôi sống </a:t>
            </a:r>
            <a:r>
              <a:rPr lang="vi-VN" sz="4000" b="1">
                <a:solidFill>
                  <a:schemeClr val="bg1"/>
                </a:solidFill>
                <a:latin typeface="Times New Roman" pitchFamily="18" charset="0"/>
                <a:cs typeface="Times New Roman" pitchFamily="18" charset="0"/>
              </a:rPr>
              <a:t>chúng </a:t>
            </a:r>
            <a:r>
              <a:rPr lang="vi-VN" sz="4000" b="1" smtClean="0">
                <a:solidFill>
                  <a:schemeClr val="bg1"/>
                </a:solidFill>
                <a:latin typeface="Times New Roman" pitchFamily="18" charset="0"/>
                <a:cs typeface="Times New Roman" pitchFamily="18" charset="0"/>
              </a:rPr>
              <a:t>con</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smtClean="0">
                <a:solidFill>
                  <a:schemeClr val="bg1"/>
                </a:solidFill>
                <a:latin typeface="Times New Roman" pitchFamily="18" charset="0"/>
                <a:cs typeface="Times New Roman" pitchFamily="18" charset="0"/>
              </a:rPr>
              <a:t>ĐK: Chúc tụng Chúa (hãy chúc tụng Chúa) Chúa tể càn khôn. (hãy chúc tụng Chúa) đến muôn đời, đến muôn muôn đời</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smtClean="0">
                <a:solidFill>
                  <a:schemeClr val="bg1"/>
                </a:solidFill>
                <a:latin typeface="Times New Roman" pitchFamily="18" charset="0"/>
                <a:cs typeface="Times New Roman" pitchFamily="18" charset="0"/>
              </a:rPr>
              <a:t>2/ Chén Thánh tinh tuyền cùng lao công (i) trần thế xin dâng về Chúa, như nước tan hòa chung bao nỗi lo toan, xin kính dâng về nơi nhan Chúa chí linh</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Nối kết muôn lòng bằng tin yêu (i) trần thế xin dâng về Chúa, bao ước mơ thành tâm như lễ đơn sơ, xin chúc lành của lễ dâng tiến Chúa đây.</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1792</TotalTime>
  <Words>155</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XIN DÂNG VỀ CHÚA Vũ Đình Ân</vt:lpstr>
      <vt:lpstr>1/ Tấm bánh tinh tuyền là hương hoa (ia) ruộng lúa xin dâng về Chúa, đây lễ dâng đoàn con xin kính dâng lên, mong trở thành của ăn nuôi sống chúng con.</vt:lpstr>
      <vt:lpstr>ĐK: Chúc tụng Chúa (hãy chúc tụng Chúa) Chúa tể càn khôn. (hãy chúc tụng Chúa) đến muôn đời, đến muôn muôn đời.</vt:lpstr>
      <vt:lpstr>2/ Chén Thánh tinh tuyền cùng lao công (i) trần thế xin dâng về Chúa, như nước tan hòa chung bao nỗi lo toan, xin kính dâng về nơi nhan Chúa chí linh.</vt:lpstr>
      <vt:lpstr>3/ Nối kết muôn lòng bằng tin yêu (i) trần thế xin dâng về Chúa, bao ước mơ thành tâm như lễ đơn sơ, xin chúc lành của lễ dâng tiến Chúa đây.</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627</cp:revision>
  <dcterms:created xsi:type="dcterms:W3CDTF">2021-12-01T03:00:51Z</dcterms:created>
  <dcterms:modified xsi:type="dcterms:W3CDTF">2021-12-11T08:06:35Z</dcterms:modified>
</cp:coreProperties>
</file>