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DÂNG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Đinh Thanh Hiền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Xin dâng Ngài đây là hiến lễ tuyệt vời. Chẳng cao sang, chẳng quí giá, chỉ là tình yêu thái hòa. Yêu anh em như chính thân mình, yêu tha nhân với cả tâm tình. Nguyện xin, nguyện xin Chúa thương đoái nhìn.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dâng Ngài tâm tình bao tháng năm dài, đời chông gai, tình phôi phai một đời xin nương bóng Ngài. Dâng cao sang biết Chúa không màng. Dâng vinh quang biết Chúa không nhìn. Ngài mong, Ngài mong của lễ chân tình.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dâng lên bánh trắng lúa đồng làm nên và hy sinh nối kết tình mến lâu bền. Xin dâng lên chén rượu nho chín làm nên và đau thương vì Chúa tin yêu mọi </a:t>
            </a:r>
            <a:r>
              <a:rPr lang="vi-VN" sz="4000" b="1">
                <a:solidFill>
                  <a:schemeClr val="bg1"/>
                </a:solidFill>
                <a:latin typeface="Times New Roman" pitchFamily="18" charset="0"/>
                <a:cs typeface="Times New Roman" pitchFamily="18" charset="0"/>
              </a:rPr>
              <a:t>người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1698</TotalTime>
  <Words>150</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DÂNG Đinh Thanh Hiền</vt:lpstr>
      <vt:lpstr>1/ Xin dâng Ngài đây là hiến lễ tuyệt vời. Chẳng cao sang, chẳng quí giá, chỉ là tình yêu thái hòa. Yêu anh em như chính thân mình, yêu tha nhân với cả tâm tình. Nguyện xin, nguyện xin Chúa thương đoái nhìn.</vt:lpstr>
      <vt:lpstr>2/ Xin dâng Ngài tâm tình bao tháng năm dài, đời chông gai, tình phôi phai một đời xin nương bóng Ngài. Dâng cao sang biết Chúa không màng. Dâng vinh quang biết Chúa không nhìn. Ngài mong, Ngài mong của lễ chân tình.</vt:lpstr>
      <vt:lpstr>ĐK: Xin dâng lên bánh trắng lúa đồng làm nên và hy sinh nối kết tình mến lâu bền. Xin dâng lên chén rượu nho chín làm nên và đau thương vì Chúa tin yêu mọi người.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577</cp:revision>
  <dcterms:created xsi:type="dcterms:W3CDTF">2021-12-01T03:00:51Z</dcterms:created>
  <dcterms:modified xsi:type="dcterms:W3CDTF">2021-12-11T03:38:02Z</dcterms:modified>
</cp:coreProperties>
</file>