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3600" b="1">
                <a:solidFill>
                  <a:schemeClr val="bg1"/>
                </a:solidFill>
                <a:latin typeface="Times New Roman" pitchFamily="18" charset="0"/>
                <a:cs typeface="Times New Roman" pitchFamily="18" charset="0"/>
              </a:rPr>
              <a:t>XIN </a:t>
            </a:r>
            <a:r>
              <a:rPr lang="es-ES" sz="3600" b="1">
                <a:solidFill>
                  <a:schemeClr val="bg1"/>
                </a:solidFill>
                <a:latin typeface="Times New Roman" pitchFamily="18" charset="0"/>
                <a:cs typeface="Times New Roman" pitchFamily="18" charset="0"/>
              </a:rPr>
              <a:t>DẠY </a:t>
            </a:r>
            <a:r>
              <a:rPr lang="es-ES" sz="3600" b="1" smtClean="0">
                <a:solidFill>
                  <a:schemeClr val="bg1"/>
                </a:solidFill>
                <a:latin typeface="Times New Roman" pitchFamily="18" charset="0"/>
                <a:cs typeface="Times New Roman" pitchFamily="18" charset="0"/>
              </a:rPr>
              <a:t>CON </a:t>
            </a:r>
            <a:br>
              <a:rPr lang="es-ES" sz="3600" b="1" smtClean="0">
                <a:solidFill>
                  <a:schemeClr val="bg1"/>
                </a:solidFill>
                <a:latin typeface="Times New Roman" pitchFamily="18" charset="0"/>
                <a:cs typeface="Times New Roman" pitchFamily="18" charset="0"/>
              </a:rPr>
            </a:br>
            <a:r>
              <a:rPr lang="es-ES" sz="3600" b="1" smtClean="0">
                <a:solidFill>
                  <a:schemeClr val="bg1"/>
                </a:solidFill>
                <a:latin typeface="Times New Roman" pitchFamily="18" charset="0"/>
                <a:cs typeface="Times New Roman" pitchFamily="18" charset="0"/>
              </a:rPr>
              <a:t>Anh </a:t>
            </a:r>
            <a:r>
              <a:rPr lang="es-ES" sz="3600" b="1">
                <a:solidFill>
                  <a:schemeClr val="bg1"/>
                </a:solidFill>
                <a:latin typeface="Times New Roman" pitchFamily="18" charset="0"/>
                <a:cs typeface="Times New Roman" pitchFamily="18" charset="0"/>
              </a:rPr>
              <a:t>Tuấn</a:t>
            </a:r>
            <a:endParaRPr lang="nn-NO"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ĐK. Lạy Chúa, xin dạy con biết yêu Ngài. Xin dạy con biết yêu người bằng trái tim trẻ thơ. Lạy Chúa, xin dạy con thánh chỉ Ngài, xin dìu con bước theo hoài từng bước Chúa ơi, lòng trí thảnh thơi.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Xin ơn thiêng nâng đỡ bước chân hèn trên dòng đời sóng gió nổi trôi vẫn vững một niềm tin. Dù khi nước mắt vơi đầy, thì con vẫn biết trao dâng cho thế nhân tình yêu và niềm tin.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Như bông hoa luôn hướng đến mặt trời, xin trọn đời hướng đến Ngài thôi ánh sánh tỏa niềm vui. Tình thương dẫn lối đêm ngày, đường xa dẫu lắm chông gai, qua tháng năm màu hoa chẳng phôi phai.</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Đây tim con xin Chúa hãy đong đầy, muôn điệu nhạc với những lời thơ thánh ý Ngài dìu đưa. Chiều mưa nắng sớm trong đời, dòng ca vẫn thắm trên môi, cho khắp nơi bừng lên mùa xuân tươi.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3426</TotalTime>
  <Words>196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DẠY CON  Anh Tuấn</vt:lpstr>
      <vt:lpstr>ĐK. Lạy Chúa, xin dạy con biết yêu Ngài. Xin dạy con biết yêu người bằng trái tim trẻ thơ. Lạy Chúa, xin dạy con thánh chỉ Ngài, xin dìu con bước theo hoài từng bước Chúa ơi, lòng trí thảnh thơi.</vt:lpstr>
      <vt:lpstr>1. Xin ơn thiêng nâng đỡ bước chân hèn trên dòng đời sóng gió nổi trôi vẫn vững một niềm tin. Dù khi nước mắt vơi đầy, thì con vẫn biết trao dâng cho thế nhân tình yêu và niềm tin.</vt:lpstr>
      <vt:lpstr>2. Như bông hoa luôn hướng đến mặt trời, xin trọn đời hướng đến Ngài thôi ánh sánh tỏa niềm vui. Tình thương dẫn lối đêm ngày, đường xa dẫu lắm chông gai, qua tháng năm màu hoa chẳng phôi phai.</vt:lpstr>
      <vt:lpstr>3. Đây tim con xin Chúa hãy đong đầy, muôn điệu nhạc với những lời thơ thánh ý Ngài dìu đưa. Chiều mưa nắng sớm trong đời, dòng ca vẫn thắm trên môi, cho khắp nơi bừng lên mùa xuân tươi.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1263</cp:revision>
  <dcterms:created xsi:type="dcterms:W3CDTF">2021-12-01T03:00:51Z</dcterms:created>
  <dcterms:modified xsi:type="dcterms:W3CDTF">2021-12-23T20:22:26Z</dcterms:modified>
</cp:coreProperties>
</file>