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XIN GIEO RẮC SƯƠNG MAI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Minh Toàn - Phanxicô</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Xin Trời gieo rắc (ơ) làn sương mai. Xin Trời gieo rắc (ơ) làn sương mai. Xin gieo rắc sương mai. Trời cao gieo rắc sương mai. Mây hãy mưa. Mây hãy mưa, mưa Vị Cứu Tinh. Mùa Thánh ước sẽ kết hoa. Đất trời chung khúc tình ca.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Sầu kiếp lưu đầy mòn mỏi đợi trông Chúa đến. Ngày đêm mi hoen lệ sầu. Xin thương đoái lời khẩn cầu.</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Nhìn ngước lên trời cầu khẩn quyền năng tiếp cứu. Tội nhân đau khổ lâu rồi. Mong ơn cứu độ xuống đời.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3. Mặt đất khô cằn rồi sẽ tràn mưa thánh đức. Nhành Giét-sê nở tuyệt vời. Bông Hoa cứu độ cõi đời.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150</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GIEO RẮC SƯƠNG MAI Minh Toàn - Phanxicô</vt:lpstr>
      <vt:lpstr>ĐK. Xin Trời gieo rắc (ơ) làn sương mai. Xin Trời gieo rắc (ơ) làn sương mai. Xin gieo rắc sương mai. Trời cao gieo rắc sương mai. Mây hãy mưa. Mây hãy mưa, mưa Vị Cứu Tinh. Mùa Thánh ước sẽ kết hoa. Đất trời chung khúc tình ca.</vt:lpstr>
      <vt:lpstr>1. Sầu kiếp lưu đầy mòn mỏi đợi trông Chúa đến. Ngày đêm mi hoen lệ sầu. Xin thương đoái lời khẩn cầu.</vt:lpstr>
      <vt:lpstr>2. Nhìn ngước lên trời cầu khẩn quyền năng tiếp cứu. Tội nhân đau khổ lâu rồi. Mong ơn cứu độ xuống đời.</vt:lpstr>
      <vt:lpstr>3. Mặt đất khô cằn rồi sẽ tràn mưa thánh đức. Nhành Giét-sê nở tuyệt vời. Bông Hoa cứu độ cõi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cp:revision>
  <dcterms:created xsi:type="dcterms:W3CDTF">2021-12-01T03:00:51Z</dcterms:created>
  <dcterms:modified xsi:type="dcterms:W3CDTF">2021-12-02T07:30:49Z</dcterms:modified>
</cp:coreProperties>
</file>