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XIN GIEO SƯƠNG MAI</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Xin trời gieo sương mai ngập tràn trên mặt đất. Loài người mãi trông mong giọt sương thắm ơn thiêng. Đoàn con vẫn lầm than đợi Chúa đến trần gian. Rạng ngời muôn ánh quang tỏa sáng muôn tâm hồn.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Trần thế hoài trông mong lạy Chúa nguồn yêu thương. Nguyện hãy cho trần gian tràn lan nguồn ơn thánh. Tội lỗi của dương gian chồng chất đã bao năm. Nguyện Chúa ban bình an tràn lan trên trần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Con người trên dương gian ngày ngày trông trời thẳm. Đợi chờ Đấng Cứu Tinh tẩy sạch những oan khiên. Trời cao hãy đổ mưa gội hết những tội nhơ. Từng giờ luôn ngóng chờ nguồn thánh ân vô bờ.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Trên đường đời con đi dặm dài bao vạn lý. Miệt mài với phong sương đời vương lắm đau thương. Đợi Chúa đến ủi an vợi bớt những lầm than. Đổ tràn muôn phúc ân nhuần thấm cho nhân trần.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188</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XIN GIEO SƯƠNG MAI Đinh Công Huỳnh</vt:lpstr>
      <vt:lpstr>1. Xin trời gieo sương mai ngập tràn trên mặt đất. Loài người mãi trông mong giọt sương thắm ơn thiêng. Đoàn con vẫn lầm than đợi Chúa đến trần gian. Rạng ngời muôn ánh quang tỏa sáng muôn tâm hồn.</vt:lpstr>
      <vt:lpstr>ĐK. Trần thế hoài trông mong lạy Chúa nguồn yêu thương. Nguyện hãy cho trần gian tràn lan nguồn ơn thánh. Tội lỗi của dương gian chồng chất đã bao năm. Nguyện Chúa ban bình an tràn lan trên trần gian.</vt:lpstr>
      <vt:lpstr>2. Con người trên dương gian ngày ngày trông trời thẳm. Đợi chờ Đấng Cứu Tinh tẩy sạch những oan khiên. Trời cao hãy đổ mưa gội hết những tội nhơ. Từng giờ luôn ngóng chờ nguồn thánh ân vô bờ.</vt:lpstr>
      <vt:lpstr>3. Trên đường đời con đi dặm dài bao vạn lý. Miệt mài với phong sương đời vương lắm đau thương. Đợi Chúa đến ủi an vợi bớt những lầm than. Đổ tràn muôn phúc ân nhuần thấm cho nhân trần.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16</cp:revision>
  <dcterms:created xsi:type="dcterms:W3CDTF">2021-11-30T02:00:37Z</dcterms:created>
  <dcterms:modified xsi:type="dcterms:W3CDTF">2021-11-30T02:37:48Z</dcterms:modified>
</cp:coreProperties>
</file>