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9" r:id="rId2"/>
    <p:sldId id="256" r:id="rId3"/>
    <p:sldId id="257" r:id="rId4"/>
    <p:sldId id="267" r:id="rId5"/>
    <p:sldId id="260" r:id="rId6"/>
    <p:sldId id="263" r:id="rId7"/>
    <p:sldId id="268" r:id="rId8"/>
    <p:sldId id="269" r:id="rId9"/>
    <p:sldId id="270"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XIN GIÁNG SINH </a:t>
            </a:r>
            <a:r>
              <a:rPr lang="vi-VN" sz="3600" b="1">
                <a:solidFill>
                  <a:schemeClr val="bg1"/>
                </a:solidFill>
                <a:latin typeface="Times New Roman" pitchFamily="18" charset="0"/>
                <a:cs typeface="Times New Roman" pitchFamily="18" charset="0"/>
              </a:rPr>
              <a:t>TÌNH </a:t>
            </a:r>
            <a:r>
              <a:rPr lang="vi-VN" sz="3600" b="1" smtClean="0">
                <a:solidFill>
                  <a:schemeClr val="bg1"/>
                </a:solidFill>
                <a:latin typeface="Times New Roman" pitchFamily="18" charset="0"/>
                <a:cs typeface="Times New Roman" pitchFamily="18" charset="0"/>
              </a:rPr>
              <a:t>YÊU</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Phanxicô</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Khi mùa đông sang con nghĩ đến hai tình yêu này : Là một tình yêu của Chúa bao la đại dương, và một tình yêu nhân loại gian dối hững hờ. Lòng người mùa đông phai nhạt, băng giá, u mờ.</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Xin cho Tình Yêu giáng sinh trên tình yêu. Tình Yêu thiên cung sinh xuống trên tình con người. Xin cho trần gian chứa chan ơn trời cao. Người yêu thương nhau như Chúa yêu người đớn đau.</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Ôi mùa đông xưa băng giá tuyết sương buồn giăng đầy. Kìa bầu trời cao bừng sáng muôn muôn vì sao. Kìa từ trời cao, Chúa đã sinh xuống gian trần, để từ trần gian con được biết lối lên trời.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Mang tình yêu thương, Chúa đã xuống đây cùng con người. Cuộc đời lầm than, Chúa đến nâng niu ủi an. Gọi về mùa xuân, Chúa dệt câu hát nơi nơi. Dạt dào lòng con muôn đời không nói </a:t>
            </a:r>
            <a:r>
              <a:rPr lang="vi-VN" sz="4800" b="1">
                <a:solidFill>
                  <a:schemeClr val="bg1"/>
                </a:solidFill>
                <a:latin typeface="Times New Roman" pitchFamily="18" charset="0"/>
                <a:cs typeface="Times New Roman" pitchFamily="18" charset="0"/>
              </a:rPr>
              <a:t>lên </a:t>
            </a:r>
            <a:r>
              <a:rPr lang="vi-VN" sz="4800" b="1" smtClean="0">
                <a:solidFill>
                  <a:schemeClr val="bg1"/>
                </a:solidFill>
                <a:latin typeface="Times New Roman" pitchFamily="18" charset="0"/>
                <a:cs typeface="Times New Roman" pitchFamily="18" charset="0"/>
              </a:rPr>
              <a:t>lời</a:t>
            </a:r>
            <a:r>
              <a:rPr lang="en-US"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4. Bao mùa đông qua, con vẫn bước trên đường vô tình. Dù đời mù sương, đâu biết trao nhau niềm thương. Nguyện cầu tình yêu đong đầy trong trái tim này. Để hồn nồng say, đi tìm dâng hiến đêm ngày.</a:t>
            </a:r>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382678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4361</TotalTime>
  <Words>249</Words>
  <Application>Microsoft Office PowerPoint</Application>
  <PresentationFormat>On-screen Show (16:9)</PresentationFormat>
  <Paragraphs>9</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XIN GIÁNG SINH TÌNH YÊU  Phanxicô</vt:lpstr>
      <vt:lpstr>1. Khi mùa đông sang con nghĩ đến hai tình yêu này : Là một tình yêu của Chúa bao la đại dương, và một tình yêu nhân loại gian dối hững hờ. Lòng người mùa đông phai nhạt, băng giá, u mờ.</vt:lpstr>
      <vt:lpstr>ĐK. Xin cho Tình Yêu giáng sinh trên tình yêu. Tình Yêu thiên cung sinh xuống trên tình con người. Xin cho trần gian chứa chan ơn trời cao. Người yêu thương nhau như Chúa yêu người đớn đau.</vt:lpstr>
      <vt:lpstr>2. Ôi mùa đông xưa băng giá tuyết sương buồn giăng đầy. Kìa bầu trời cao bừng sáng muôn muôn vì sao. Kìa từ trời cao, Chúa đã sinh xuống gian trần, để từ trần gian con được biết lối lên trời.</vt:lpstr>
      <vt:lpstr>3. Mang tình yêu thương, Chúa đã xuống đây cùng con người. Cuộc đời lầm than, Chúa đến nâng niu ủi an. Gọi về mùa xuân, Chúa dệt câu hát nơi nơi. Dạt dào lòng con muôn đời không nói lên lời.</vt:lpstr>
      <vt:lpstr>4. Bao mùa đông qua, con vẫn bước trên đường vô tình. Dù đời mù sương, đâu biết trao nhau niềm thương. Nguyện cầu tình yêu đong đầy trong trái tim này. Để hồn nồng say, đi tìm dâng hiến đêm ngày.</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1513</cp:revision>
  <dcterms:created xsi:type="dcterms:W3CDTF">2021-12-01T03:00:51Z</dcterms:created>
  <dcterms:modified xsi:type="dcterms:W3CDTF">2021-12-22T09:09:47Z</dcterms:modified>
</cp:coreProperties>
</file>