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LẮNG TAI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Thanh Lâm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Lạy Chúa xin lắng tai và đáp lời con. Xin đoái thương cứu độ tôi tớ của Ngài. Trọn đời con luôn hằng tin tưởng nơi Ngài, vì chính Ngài là Thiên Chúa cứu độ </a:t>
            </a:r>
            <a:r>
              <a:rPr lang="vi-VN" b="1">
                <a:solidFill>
                  <a:schemeClr val="bg1"/>
                </a:solidFill>
                <a:latin typeface="Times New Roman" pitchFamily="18" charset="0"/>
                <a:cs typeface="Times New Roman" pitchFamily="18" charset="0"/>
              </a:rPr>
              <a:t>con</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PK. Xin Ngài dủ lòng thương con vì con cầu khẩn đêm ngày. Xin Ngài dủ lòng thương con tặng ban ân huệ chan chứa.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76</Words>
  <Application>Microsoft Office PowerPoint</Application>
  <PresentationFormat>On-screen Show (16:9)</PresentationFormat>
  <Paragraphs>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LẮNG TAI Thanh Lâm</vt:lpstr>
      <vt:lpstr>ĐK. Lạy Chúa xin lắng tai và đáp lời con. Xin đoái thương cứu độ tôi tớ của Ngài. Trọn đời con luôn hằng tin tưởng nơi Ngài, vì chính Ngài là Thiên Chúa cứu độ con.</vt:lpstr>
      <vt:lpstr>PK. Xin Ngài dủ lòng thương con vì con cầu khẩn đêm ngày. Xin Ngài dủ lòng thương con tặng ban ân huệ chan chứa.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328</cp:revision>
  <dcterms:created xsi:type="dcterms:W3CDTF">2021-12-01T03:00:51Z</dcterms:created>
  <dcterms:modified xsi:type="dcterms:W3CDTF">2021-12-09T22:34:46Z</dcterms:modified>
</cp:coreProperties>
</file>