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MÃI TÁN DƯƠNG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Hồn tôi ơi hãy ca tụng Chúa đi, suốt cuộc đời xin mãi tán dương Người. Còn sống bao lâu, xin được luôn vui sướng tấu cung đàn mà hát kính Người thôi.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Vinh phúc thay ai cậy nhờ Chúa, vững một lòng thờ Chúa mà thôi. Người tác sinh biển rộng cùng đất trời, với muôn loài vùng vẫy ngược xuôi.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Thiên Chúa luôn một lòng thành tín, ai nghèo hèn Ngài phát của ăn. Xử chí công cùng người bị áp lực, cứu ai bị hạn kiếp tù </a:t>
            </a:r>
            <a:r>
              <a:rPr lang="vi-VN" sz="4800" b="1">
                <a:solidFill>
                  <a:schemeClr val="bg1"/>
                </a:solidFill>
                <a:latin typeface="Times New Roman" pitchFamily="18" charset="0"/>
                <a:cs typeface="Times New Roman" pitchFamily="18" charset="0"/>
              </a:rPr>
              <a:t>lao</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Mở mắt cho ai bị mù tối, lưng khòm được Người uốn thẳng lên. Người mến thương kẻ nào hằng chính trực, phá mưu đồ của lũ tàn hung.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1052</TotalTime>
  <Words>149</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MÃI TÁN DƯƠNG Lm. Kim Long</vt:lpstr>
      <vt:lpstr>ĐK. Hồn tôi ơi hãy ca tụng Chúa đi, suốt cuộc đời xin mãi tán dương Người. Còn sống bao lâu, xin được luôn vui sướng tấu cung đàn mà hát kính Người thôi.</vt:lpstr>
      <vt:lpstr>1. Vinh phúc thay ai cậy nhờ Chúa, vững một lòng thờ Chúa mà thôi. Người tác sinh biển rộng cùng đất trời, với muôn loài vùng vẫy ngược xuôi.</vt:lpstr>
      <vt:lpstr>2. Thiên Chúa luôn một lòng thành tín, ai nghèo hèn Ngài phát của ăn. Xử chí công cùng người bị áp lực, cứu ai bị hạn kiếp tù lao.</vt:lpstr>
      <vt:lpstr>3. Mở mắt cho ai bị mù tối, lưng khòm được Người uốn thẳng lên. Người mến thương kẻ nào hằng chính trực, phá mưu đồ của lũ tàn hung.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291</cp:revision>
  <dcterms:created xsi:type="dcterms:W3CDTF">2021-12-01T03:00:51Z</dcterms:created>
  <dcterms:modified xsi:type="dcterms:W3CDTF">2021-12-07T03:09:54Z</dcterms:modified>
</cp:coreProperties>
</file>