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XIN MƯA ĐẤNG CỨU TINH</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Đinh Công Huỳnh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Nguyện trời cao đổ mưa ân thánh. Tầng mây ơi! Mưa một Vị Cứu Tinh. Trên gian trần chờ mong ơn an bình. Như bầy nai khao khát nước trong lành.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cao xanh tuôn đổ mưa thánh ân, cho dương gian thấy nguồn sống vinh quang. Hồn hoài mong tựa cây khô héo mòn, khát nước trong phơi giữa trời tiêu hoang.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Đây đoàn con đang chìm trong tăm tối. Từ dương gian ngước nhìn lên Chúa thôi. Xin thương tình đổ muôn ơn từ trời. Rửa sạch trong bao vết nhơ tội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Mau dậy đi ai người đang say giấc. Người quang lâm cứu độ ai chính tâm. Mau sẵn sàng chờ Ngôi Hai giáng trần. Ban bình an cho những ai mê lầm.</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158</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MƯA ĐẤNG CỨU TINH Đinh Công Huỳnh</vt:lpstr>
      <vt:lpstr>1. Nguyện trời cao đổ mưa ân thánh. Tầng mây ơi! Mưa một Vị Cứu Tinh. Trên gian trần chờ mong ơn an bình. Như bầy nai khao khát nước trong lành.</vt:lpstr>
      <vt:lpstr>ĐK. Xin cao xanh tuôn đổ mưa thánh ân, cho dương gian thấy nguồn sống vinh quang. Hồn hoài mong tựa cây khô héo mòn, khát nước trong phơi giữa trời tiêu hoang.</vt:lpstr>
      <vt:lpstr>2. Đây đoàn con đang chìm trong tăm tối. Từ dương gian ngước nhìn lên Chúa thôi. Xin thương tình đổ muôn ơn từ trời. Rửa sạch trong bao vết nhơ tội đời.</vt:lpstr>
      <vt:lpstr>3. Mau dậy đi ai người đang say giấc. Người quang lâm cứu độ ai chính tâm. Mau sẵn sàng chờ Ngôi Hai giáng trần. Ban bình an cho những ai mê lầm.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112</cp:revision>
  <dcterms:created xsi:type="dcterms:W3CDTF">2021-12-01T03:00:51Z</dcterms:created>
  <dcterms:modified xsi:type="dcterms:W3CDTF">2021-12-02T07:36:06Z</dcterms:modified>
</cp:coreProperties>
</file>