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84" y="-7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XIN MỞ MIỆNG </a:t>
            </a:r>
            <a:r>
              <a:rPr lang="vi-VN" sz="4000" b="1" smtClean="0">
                <a:solidFill>
                  <a:schemeClr val="bg1"/>
                </a:solidFill>
                <a:latin typeface="Times New Roman" pitchFamily="18" charset="0"/>
                <a:cs typeface="Times New Roman" pitchFamily="18" charset="0"/>
              </a:rPr>
              <a:t>CON</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Lm</a:t>
            </a:r>
            <a:r>
              <a:rPr lang="vi-VN" sz="4000" b="1">
                <a:solidFill>
                  <a:schemeClr val="bg1"/>
                </a:solidFill>
                <a:latin typeface="Times New Roman" pitchFamily="18" charset="0"/>
                <a:cs typeface="Times New Roman" pitchFamily="18" charset="0"/>
              </a:rPr>
              <a:t>. Nguyễn Duy</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Xin mở miệng con cho con hát khen Ngài. Xin mở môi con cho con dâng lời kính chúc. Ước nguyện một đời là bài ca kính danh Ngài. Lễ vật chiều hôm trầm hương ngát thơm tỏa bay.</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Đây bài tân ca con dâng tiến Chúa Ba Ngôi. Xin mở miệng con ca vang khúc hát muôn đời.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Chúa đầy lòng nhân, xin thương đến con cùng, Chúa nguồn yêu thương cho con vui đời bác ái, ngước trông quê Trời đường còn xa tít muôn trùng giữa đời trầm luân nào con biết nương nhờ ai.</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1307</TotalTime>
  <Words>121</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XIN MỞ MIỆNG CON  Lm. Nguyễn Duy</vt:lpstr>
      <vt:lpstr>1/ Xin mở miệng con cho con hát khen Ngài. Xin mở môi con cho con dâng lời kính chúc. Ước nguyện một đời là bài ca kính danh Ngài. Lễ vật chiều hôm trầm hương ngát thơm tỏa bay.</vt:lpstr>
      <vt:lpstr>ĐK: Đây bài tân ca con dâng tiến Chúa Ba Ngôi. Xin mở miệng con ca vang khúc hát muôn đời.</vt:lpstr>
      <vt:lpstr>2/ Chúa đầy lòng nhân, xin thương đến con cùng, Chúa nguồn yêu thương cho con vui đời bác ái, ngước trông quê Trời đường còn xa tít muôn trùng giữa đời trầm luân nào con biết nương nhờ ai.</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405</cp:revision>
  <dcterms:created xsi:type="dcterms:W3CDTF">2021-12-01T03:00:51Z</dcterms:created>
  <dcterms:modified xsi:type="dcterms:W3CDTF">2021-12-28T12:50:04Z</dcterms:modified>
</cp:coreProperties>
</file>