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NGÀI DẠY CON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Ngài dạy con biết sống quảng đại, biết sống phụng sự muôn người ở khắp nơi. Xin Ngài dạy con, dạy biết cho đi mà không tính toán, dạy biết xả thân mà không mong chờ phần thưởng.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Lạy chúa, xin hãy dạy con yêu người không tính toán. Lạy Chúa, xin hãy dạy con yêu người như thân con.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Tình mến liên kết đoàn con nên một trong danh Chúa. Cuộc sống soi chiếu tình thương cho người muôn muôn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Lời Chúa vang mãi ngàn năm yêu người không phân cách. Trời nắng hay lúc trời mưa, Cha rộng ban như nhau.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</TotalTime>
  <Words>135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NGÀI DẠY CON</vt:lpstr>
      <vt:lpstr>ĐK. Xin Ngài dạy con biết sống quảng đại, biết sống phụng sự muôn người ở khắp nơi. Xin Ngài dạy con, dạy biết cho đi mà không tính toán, dạy biết xả thân mà không mong chờ phần thưởng.</vt:lpstr>
      <vt:lpstr>1. Lạy chúa, xin hãy dạy con yêu người không tính toán. Lạy Chúa, xin hãy dạy con yêu người như thân con.</vt:lpstr>
      <vt:lpstr>2. Tình mến liên kết đoàn con nên một trong danh Chúa. Cuộc sống soi chiếu tình thương cho người muôn muôn nơi.</vt:lpstr>
      <vt:lpstr>3. Lời Chúa vang mãi ngàn năm yêu người không phân cách. Trời nắng hay lúc trời mưa, Cha rộng ban như nhau.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1190</cp:revision>
  <dcterms:created xsi:type="dcterms:W3CDTF">2021-12-01T03:00:51Z</dcterms:created>
  <dcterms:modified xsi:type="dcterms:W3CDTF">2021-12-18T00:30:53Z</dcterms:modified>
</cp:coreProperties>
</file>