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NGÀI HÃY CỨU </a:t>
            </a:r>
            <a:r>
              <a:rPr lang="vi-VN" sz="3600" b="1">
                <a:solidFill>
                  <a:schemeClr val="bg1"/>
                </a:solidFill>
                <a:latin typeface="Times New Roman" pitchFamily="18" charset="0"/>
                <a:cs typeface="Times New Roman" pitchFamily="18" charset="0"/>
              </a:rPr>
              <a:t>GIÚP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 </a:t>
            </a:r>
            <a:r>
              <a:rPr lang="vi-VN" sz="3600" b="1">
                <a:solidFill>
                  <a:schemeClr val="bg1"/>
                </a:solidFill>
                <a:latin typeface="Times New Roman" pitchFamily="18" charset="0"/>
                <a:cs typeface="Times New Roman" pitchFamily="18" charset="0"/>
              </a:rPr>
              <a:t>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Xin Ngài hãy cứu giúp con khi mây mù che khuất cuộc đời. Xin Ngài đừng bỏ rơi con giữa dòng đời đau thương Ngài ơi. Xin Ngài hãy đến với con khi trần gian nhiều nỗi chơi vơi. Xin Ngài hãy ở bên con để cuộc đời trở thành niềm tin.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cho con luôn tin vào Ngài dù cuộc đời gặp bao sóng gió. Xin cho con luôn luôn kiên vững hãy chỗi dậy mỗi khi vấp ngã. Dù có đau thương, dẫu có gian truân nhưng con vẫn một lòng trung kiên.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Ngài hãy cứu giúp con khi cuộc đời tăm tối mịt mù. Xin Ngài hãy xót thương con giữa cảnh đời gian nan buồn tênh. Xin Ngài hãy đỡ nâng con khi mảnh đời lạnh giá hoang vu. Xin Ngài luôn sống bên con để cuộc đời trở thành niềm vui.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3059</TotalTime>
  <Words>175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NGÀI HÃY CỨU GIÚP CON  Phan Hùng</vt:lpstr>
      <vt:lpstr>1. Xin Ngài hãy cứu giúp con khi mây mù che khuất cuộc đời. Xin Ngài đừng bỏ rơi con giữa dòng đời đau thương Ngài ơi. Xin Ngài hãy đến với con khi trần gian nhiều nỗi chơi vơi. Xin Ngài hãy ở bên con để cuộc đời trở thành niềm tin.</vt:lpstr>
      <vt:lpstr>ĐK. Xin cho con luôn tin vào Ngài dù cuộc đời gặp bao sóng gió. Xin cho con luôn luôn kiên vững hãy chỗi dậy mỗi khi vấp ngã. Dù có đau thương, dẫu có gian truân nhưng con vẫn một lòng trung kiên.</vt:lpstr>
      <vt:lpstr>2. Xin Ngài hãy cứu giúp con khi cuộc đời tăm tối mịt mù. Xin Ngài hãy xót thương con giữa cảnh đời gian nan buồn tênh. Xin Ngài hãy đỡ nâng con khi mảnh đời lạnh giá hoang vu. Xin Ngài luôn sống bên con để cuộc đời trở thành niềm vui.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1155</cp:revision>
  <dcterms:created xsi:type="dcterms:W3CDTF">2021-12-01T03:00:51Z</dcterms:created>
  <dcterms:modified xsi:type="dcterms:W3CDTF">2021-12-17T12:05:48Z</dcterms:modified>
</cp:coreProperties>
</file>