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NGÀI NGỰ ĐẾN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Trầm Hương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sẽ đến, không còn trì hoãn! Chúa sẽ đến, không còn trì hoãn! 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X1. Ngài sẽ phơi bày ra ánh sáng những gì bí ẩn nơi tối tăm, và thiên hạ sẽ thấy, thấy Chúa (í a) tỏ tường.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X2. Núi đồi kia, chúng con sẽ bạt xuống. Đường quanh co sẽ uốn thật ngay! Lồi lõm kia, sẽ san (í a) cho bằng. Ma-ra-na-tha, Chúa ơi xin Ngài ngự đến!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X3. Đấng ngàn dân ngóng trông, nay gần tới. Trời cao ơi sương mát nhỏ sa! Người khắp nơi tới đây (í a) chung lời: Ma-ra-na-tha, Chúa ơi xin Ngài ngự đến!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40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40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ó </a:t>
            </a:r>
            <a:r>
              <a:rPr lang="vi-VN" sz="40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 đổi lời ca câu 2 như sau: "Núi đồi kia các ngươi hãy bạt xuống! Đường quanh co hãy uốn thật ngay! Lồi lõm kia hãy san (í a) cho bằng! Ma-ra-na-tha, Chúa ơi xin Ngài ngự đến!"</a:t>
            </a:r>
            <a:endParaRPr lang="vi-VN" sz="40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190</Words>
  <Application>Microsoft Office PowerPoint</Application>
  <PresentationFormat>On-screen Show (16:9)</PresentationFormat>
  <Paragraphs>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NGÀI NGỰ ĐẾN Sr Trầm Hương</vt:lpstr>
      <vt:lpstr>ĐK. Chúa sẽ đến, không còn trì hoãn! Chúa sẽ đến, không còn trì hoãn! </vt:lpstr>
      <vt:lpstr>X1. Ngài sẽ phơi bày ra ánh sáng những gì bí ẩn nơi tối tăm, và thiên hạ sẽ thấy, thấy Chúa (í a) tỏ tường.</vt:lpstr>
      <vt:lpstr>X2. Núi đồi kia, chúng con sẽ bạt xuống. Đường quanh co sẽ uốn thật ngay! Lồi lõm kia, sẽ san (í a) cho bằng. Ma-ra-na-tha, Chúa ơi xin Ngài ngự đến!</vt:lpstr>
      <vt:lpstr>X3. Đấng ngàn dân ngóng trông, nay gần tới. Trời cao ơi sương mát nhỏ sa! Người khắp nơi tới đây (í a) chung lời: Ma-ra-na-tha, Chúa ơi xin Ngài ngự đến!</vt:lpstr>
      <vt:lpstr>Có thể đổi lời ca câu 2 như sau: "Núi đồi kia các ngươi hãy bạt xuống! Đường quanh co hãy uốn thật ngay! Lồi lõm kia hãy san (í a) cho bằng! Ma-ra-na-tha, Chúa ơi xin Ngài ngự đến!"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113</cp:revision>
  <dcterms:created xsi:type="dcterms:W3CDTF">2021-12-01T03:00:51Z</dcterms:created>
  <dcterms:modified xsi:type="dcterms:W3CDTF">2021-12-02T07:38:48Z</dcterms:modified>
</cp:coreProperties>
</file>