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XIN NGƯỜI ĐẾN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Hải </a:t>
            </a:r>
            <a:r>
              <a:rPr lang="vi-VN" sz="4800" b="1" smtClean="0">
                <a:solidFill>
                  <a:schemeClr val="bg1"/>
                </a:solidFill>
                <a:latin typeface="Times New Roman" pitchFamily="18" charset="0"/>
                <a:cs typeface="Times New Roman" pitchFamily="18" charset="0"/>
              </a:rPr>
              <a:t>Triều</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Is 45 , 8</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Trời cao hỡi xin mưa Vị Công Chính. Chúa giáng trần tựa sương mát nhỏ sa. Tự ngàn mây xin Người đến như mưa tuôn chan hòa. Đất hãy mở ra xuất hiện Đấng cứu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Giữa đêm tăm tối địa cầu u ám rợn rùng. Chợt bừng hân hoan vì nghe tiếng Chúa oai hùng.</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Khát khao mong Chúa, linh hồn mơ ước thanh bình. Tựa đàn nai khát về bên suối nước thanh bình.</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000" b="1" i="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95</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NGƯỜI ĐẾN Hải Triều Is 45 , 8</vt:lpstr>
      <vt:lpstr>ĐK. Trời cao hỡi xin mưa Vị Công Chính. Chúa giáng trần tựa sương mát nhỏ sa. Tự ngàn mây xin Người đến như mưa tuôn chan hòa. Đất hãy mở ra xuất hiện Đấng cứu đời.</vt:lpstr>
      <vt:lpstr>1. Giữa đêm tăm tối địa cầu u ám rợn rùng. Chợt bừng hân hoan vì nghe tiếng Chúa oai hùng.</vt:lpstr>
      <vt:lpstr>2. Khát khao mong Chúa, linh hồn mơ ước thanh bình. Tựa đàn nai khát về bên suối nước thanh bình.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114</cp:revision>
  <dcterms:created xsi:type="dcterms:W3CDTF">2021-12-01T03:00:51Z</dcterms:created>
  <dcterms:modified xsi:type="dcterms:W3CDTF">2021-12-02T07:40:41Z</dcterms:modified>
</cp:coreProperties>
</file>