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XIN NGỢI </a:t>
            </a:r>
            <a:r>
              <a:rPr lang="vi-VN" sz="5400" b="1">
                <a:solidFill>
                  <a:schemeClr val="bg1"/>
                </a:solidFill>
                <a:latin typeface="Times New Roman" pitchFamily="18" charset="0"/>
                <a:cs typeface="Times New Roman" pitchFamily="18" charset="0"/>
              </a:rPr>
              <a:t>KHEN </a:t>
            </a:r>
            <a:r>
              <a:rPr lang="vi-VN" sz="5400" b="1" smtClean="0">
                <a:solidFill>
                  <a:schemeClr val="bg1"/>
                </a:solidFill>
                <a:latin typeface="Times New Roman" pitchFamily="18" charset="0"/>
                <a:cs typeface="Times New Roman" pitchFamily="18" charset="0"/>
              </a:rPr>
              <a:t>CHA</a:t>
            </a:r>
            <a:r>
              <a:rPr lang="en-US" sz="5400" b="1" smtClean="0">
                <a:solidFill>
                  <a:schemeClr val="bg1"/>
                </a:solidFill>
                <a:latin typeface="Times New Roman" pitchFamily="18" charset="0"/>
                <a:cs typeface="Times New Roman" pitchFamily="18" charset="0"/>
              </a:rPr>
              <a:t> </a:t>
            </a:r>
            <a:br>
              <a:rPr lang="en-US"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Lm </a:t>
            </a:r>
            <a:r>
              <a:rPr lang="vi-VN" sz="5400" b="1">
                <a:solidFill>
                  <a:schemeClr val="bg1"/>
                </a:solidFill>
                <a:latin typeface="Times New Roman" pitchFamily="18" charset="0"/>
                <a:cs typeface="Times New Roman" pitchFamily="18" charset="0"/>
              </a:rPr>
              <a:t>Thành Tâm</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Chúng con xin ngợi khen Cha! Chúng con xin tạ ơn Người. Bây giờ và mãi mãi. Al-le-lu-ia!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1a. Vì những hồng ân Chúa thương ban tràn lan. Vì những kỳ công Chúa ra tay oai hùng.</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1b. Vì những tội ta Chúa khấng thương tha thứ. Vì mãi về sau Chúa vẫn yêu thương hoài.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2</a:t>
            </a:r>
            <a:r>
              <a:rPr lang="vi-VN" sz="4800" b="1" smtClean="0">
                <a:solidFill>
                  <a:schemeClr val="bg1"/>
                </a:solidFill>
                <a:latin typeface="Times New Roman" pitchFamily="18" charset="0"/>
                <a:cs typeface="Times New Roman" pitchFamily="18" charset="0"/>
              </a:rPr>
              <a:t>a</a:t>
            </a:r>
            <a:r>
              <a:rPr lang="vi-VN" sz="4800" b="1">
                <a:solidFill>
                  <a:schemeClr val="bg1"/>
                </a:solidFill>
                <a:latin typeface="Times New Roman" pitchFamily="18" charset="0"/>
                <a:cs typeface="Times New Roman" pitchFamily="18" charset="0"/>
              </a:rPr>
              <a:t>. Vì những lầm than Chúa cất xa đời ta. Vì những niềm vui Chúa thương ban đêm ngày.</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2b. Vì những ngày xuân có muôn hoa tươi thắm. Vì những chiều thu lá cây rơi âm thầm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3317</TotalTime>
  <Words>77</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NGỢI KHEN CHA  Lm Thành Tâm</vt:lpstr>
      <vt:lpstr>ĐK. Chúng con xin ngợi khen Cha! Chúng con xin tạ ơn Người. Bây giờ và mãi mãi. Al-le-lu-ia!</vt:lpstr>
      <vt:lpstr>1a. Vì những hồng ân Chúa thương ban tràn lan. Vì những kỳ công Chúa ra tay oai hùng. 1b. Vì những tội ta Chúa khấng thương tha thứ. Vì mãi về sau Chúa vẫn yêu thương hoài.</vt:lpstr>
      <vt:lpstr>2a. Vì những lầm than Chúa cất xa đời ta. Vì những niềm vui Chúa thương ban đêm ngày. 2b. Vì những ngày xuân có muôn hoa tươi thắm. Vì những chiều thu lá cây rơi âm thầm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1257</cp:revision>
  <dcterms:created xsi:type="dcterms:W3CDTF">2021-12-01T03:00:51Z</dcterms:created>
  <dcterms:modified xsi:type="dcterms:W3CDTF">2021-12-18T07:54:47Z</dcterms:modified>
</cp:coreProperties>
</file>