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5400" b="1">
                <a:solidFill>
                  <a:schemeClr val="bg1"/>
                </a:solidFill>
                <a:latin typeface="Times New Roman" pitchFamily="18" charset="0"/>
                <a:cs typeface="Times New Roman" pitchFamily="18" charset="0"/>
              </a:rPr>
              <a:t>XIN NHƯ MẶT TRỜI LÊN</a:t>
            </a:r>
            <a:r>
              <a:rPr lang="vi-VN" sz="6000" b="1">
                <a:solidFill>
                  <a:schemeClr val="bg1"/>
                </a:solidFill>
                <a:latin typeface="Times New Roman" pitchFamily="18" charset="0"/>
                <a:cs typeface="Times New Roman" pitchFamily="18" charset="0"/>
              </a:rPr>
              <a:t/>
            </a:r>
            <a:br>
              <a:rPr lang="vi-VN" sz="6000" b="1">
                <a:solidFill>
                  <a:schemeClr val="bg1"/>
                </a:solidFill>
                <a:latin typeface="Times New Roman" pitchFamily="18" charset="0"/>
                <a:cs typeface="Times New Roman" pitchFamily="18" charset="0"/>
              </a:rPr>
            </a:br>
            <a:r>
              <a:rPr lang="vi-VN" sz="6000" b="1">
                <a:solidFill>
                  <a:schemeClr val="bg1"/>
                </a:solidFill>
                <a:latin typeface="Times New Roman" pitchFamily="18" charset="0"/>
                <a:cs typeface="Times New Roman" pitchFamily="18" charset="0"/>
              </a:rPr>
              <a:t>Đỗ Vy Hạ</a:t>
            </a:r>
            <a:endParaRPr lang="en-US" sz="8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Mặt trời lên ngàn ánh nắng tươi vui, mà quanh con đầy bóng tối chơi vơi. Ngài biệt tăm Ngài mất hút xa xôi, con nghe hồn bao đắng cay ngậm ngùi. Mặt trời lên nồng ấm chốn nhân gian, mà trong con là gió rét mênh mang. Ngài rời xa hồn bỗng thấy bâng khuâng, như cung đàn dứt tiếng tơ vọng ngân.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smtClean="0">
                <a:solidFill>
                  <a:schemeClr val="bg1"/>
                </a:solidFill>
                <a:latin typeface="Times New Roman" pitchFamily="18" charset="0"/>
                <a:cs typeface="Times New Roman" pitchFamily="18" charset="0"/>
              </a:rPr>
              <a:t>ĐK</a:t>
            </a:r>
            <a:r>
              <a:rPr lang="vi-VN" sz="6000" b="1">
                <a:solidFill>
                  <a:schemeClr val="bg1"/>
                </a:solidFill>
                <a:latin typeface="Times New Roman" pitchFamily="18" charset="0"/>
                <a:cs typeface="Times New Roman" pitchFamily="18" charset="0"/>
              </a:rPr>
              <a:t>. Đến với con Chúa, Chúa ơi! Đến cho lòng con rạng ngời. Nói với con Chúa, Chúa ơi! Nói yêu cùng con trọn đời.</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Nguyện xin như làn nắng ấm ban mai, nhịp mơn man từng cánh lá xinh tươi. Ngài về đây thầm khẽ nói bên tai, yêu con rồi yêu thiết tha mãi hoài. Và xin như làn gió sớm thơm hương, Ngài đưa con về chắp nối yêu thương. Vùi quên đi một dĩ vãng đam mê, cho con được vang khúc ca tạ ơn.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Rồi mai đây nguyện Chúa xuống trên tay, ngàn tin yêu rực rỡ cánh tung bay. Tựa trăng sao dọi chiếu giữa đêm thâu, muôn hạt vàng soi sáng cả bầu trời. Để từ nay và mãi đến muôn niên, tình yêu Cha thề quyết chẳng khi quên. Nhạc rền vang hòa tấu khúc linh thiêng, say ân tình con hát ca triền miên.riền miên.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260</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NHƯ MẶT TRỜI LÊN Đỗ Vy Hạ</vt:lpstr>
      <vt:lpstr>1. Mặt trời lên ngàn ánh nắng tươi vui, mà quanh con đầy bóng tối chơi vơi. Ngài biệt tăm Ngài mất hút xa xôi, con nghe hồn bao đắng cay ngậm ngùi. Mặt trời lên nồng ấm chốn nhân gian, mà trong con là gió rét mênh mang. Ngài rời xa hồn bỗng thấy bâng khuâng, như cung đàn dứt tiếng tơ vọng ngân.</vt:lpstr>
      <vt:lpstr>ĐK. Đến với con Chúa, Chúa ơi! Đến cho lòng con rạng ngời. Nói với con Chúa, Chúa ơi! Nói yêu cùng con trọn đời.</vt:lpstr>
      <vt:lpstr>2. Nguyện xin như làn nắng ấm ban mai, nhịp mơn man từng cánh lá xinh tươi. Ngài về đây thầm khẽ nói bên tai, yêu con rồi yêu thiết tha mãi hoài. Và xin như làn gió sớm thơm hương, Ngài đưa con về chắp nối yêu thương. Vùi quên đi một dĩ vãng đam mê, cho con được vang khúc ca tạ ơn.</vt:lpstr>
      <vt:lpstr>3. Rồi mai đây nguyện Chúa xuống trên tay, ngàn tin yêu rực rỡ cánh tung bay. Tựa trăng sao dọi chiếu giữa đêm thâu, muôn hạt vàng soi sáng cả bầu trời. Để từ nay và mãi đến muôn niên, tình yêu Cha thề quyết chẳng khi quên. Nhạc rền vang hòa tấu khúc linh thiêng, say ân tình con hát ca triền miên.riền miên.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48</cp:revision>
  <dcterms:created xsi:type="dcterms:W3CDTF">2021-12-01T03:00:51Z</dcterms:created>
  <dcterms:modified xsi:type="dcterms:W3CDTF">2021-12-01T07:23:47Z</dcterms:modified>
</cp:coreProperties>
</file>