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PHỤC HỒI DÂN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79</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a:solidFill>
                  <a:schemeClr val="bg1"/>
                </a:solidFill>
                <a:latin typeface="Times New Roman" pitchFamily="18" charset="0"/>
                <a:cs typeface="Times New Roman" pitchFamily="18" charset="0"/>
              </a:rPr>
              <a:t>ĐK. Xin phục hồi dân Ngài Nguyện Thánh Nhan Ngài chiếu dọi và cứu rỗi bầy tôi.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Hỡi Mục Tử nhà Is ra en xin hãy lắng tai nghe Đấng ngự trên các thần hộ giá xin giải sáng hiển linh. Dũng lực uy quyền xin khơi dậy đi nào. Đến cùng chúng con và ra tay </a:t>
            </a:r>
            <a:r>
              <a:rPr lang="vi-VN" sz="4800" b="1">
                <a:solidFill>
                  <a:schemeClr val="bg1"/>
                </a:solidFill>
                <a:latin typeface="Times New Roman" pitchFamily="18" charset="0"/>
                <a:cs typeface="Times New Roman" pitchFamily="18" charset="0"/>
              </a:rPr>
              <a:t>trợ </a:t>
            </a:r>
            <a:r>
              <a:rPr lang="vi-VN" sz="4800" b="1" smtClean="0">
                <a:solidFill>
                  <a:schemeClr val="bg1"/>
                </a:solidFill>
                <a:latin typeface="Times New Roman" pitchFamily="18" charset="0"/>
                <a:cs typeface="Times New Roman" pitchFamily="18" charset="0"/>
              </a:rPr>
              <a:t>giúp</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Khấn cầu Ngài Chúa tể đất trời xin hãy đoái thương nghe. Đấng ngự trên muôn tầng trời cao xin nhìn xuống mà xem. Chúa ơi trở lại đoái trông vườn nho Ngài Chính Ngài đã trồng và ban cho mạnh sức.</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Khấn cầu Ngài hãy ra tay bang trợ Đấng ngồi bên hữu Ngài. Con người mà Chúa đã ra tay ban tặng sức mạnh Chúa. Chúng con nguyện thề sẽ không xa Ngài. Xin được muôn đời cùng tôn xưng hiển danh Chúa.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168</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PHỤC HỒI DÂN NGÀI Cao Thanh Hoàng TV. 79</vt:lpstr>
      <vt:lpstr>ĐK. Xin phục hồi dân Ngài Nguyện Thánh Nhan Ngài chiếu dọi và cứu rỗi bầy tôi.</vt:lpstr>
      <vt:lpstr>1. Hỡi Mục Tử nhà Is ra en xin hãy lắng tai nghe Đấng ngự trên các thần hộ giá xin giải sáng hiển linh. Dũng lực uy quyền xin khơi dậy đi nào. Đến cùng chúng con và ra tay trợ giúp.</vt:lpstr>
      <vt:lpstr>2. Khấn cầu Ngài Chúa tể đất trời xin hãy đoái thương nghe. Đấng ngự trên muôn tầng trời cao xin nhìn xuống mà xem. Chúa ơi trở lại đoái trông vườn nho Ngài Chính Ngài đã trồng và ban cho mạnh sức.</vt:lpstr>
      <vt:lpstr>3. Khấn cầu Ngài hãy ra tay bang trợ Đấng ngồi bên hữu Ngài. Con người mà Chúa đã ra tay ban tặng sức mạnh Chúa. Chúng con nguyện thề sẽ không xa Ngài. Xin được muôn đời cùng tôn xưng hiển danh Chúa.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168</cp:revision>
  <dcterms:created xsi:type="dcterms:W3CDTF">2021-12-01T03:00:51Z</dcterms:created>
  <dcterms:modified xsi:type="dcterms:W3CDTF">2021-12-03T07:36:33Z</dcterms:modified>
</cp:coreProperties>
</file>