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84" y="-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XIN TRỞ NÊN THẠCH ĐỘNG</a:t>
            </a:r>
            <a:br>
              <a:rPr lang="vi-VN" sz="4000" b="1">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Nguyên </a:t>
            </a:r>
            <a:r>
              <a:rPr lang="vi-VN" sz="4000" b="1">
                <a:solidFill>
                  <a:schemeClr val="bg1"/>
                </a:solidFill>
                <a:latin typeface="Times New Roman" pitchFamily="18" charset="0"/>
                <a:cs typeface="Times New Roman" pitchFamily="18" charset="0"/>
              </a:rPr>
              <a:t>Kha</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ÐK: Xin trở nên thạch động cho tôi náu thân. Xin trở nên núi đá cho tôi ẩn mình, vì Chúa là Ðấng cứu độ tôi, Ngài nắm giữ vận mạng của </a:t>
            </a:r>
            <a:r>
              <a:rPr lang="vi-VN" sz="5400" b="1" smtClean="0">
                <a:solidFill>
                  <a:schemeClr val="bg1"/>
                </a:solidFill>
                <a:latin typeface="Times New Roman" pitchFamily="18" charset="0"/>
                <a:cs typeface="Times New Roman" pitchFamily="18" charset="0"/>
              </a:rPr>
              <a:t>tôi</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1. Ôi lạy Chúa cuộc đời sống trên trần gian, nép mình bên Ngài sợ gì nguy </a:t>
            </a:r>
            <a:r>
              <a:rPr lang="vi-VN" sz="6600" b="1" smtClean="0">
                <a:solidFill>
                  <a:schemeClr val="bg1"/>
                </a:solidFill>
                <a:latin typeface="Times New Roman" pitchFamily="18" charset="0"/>
                <a:cs typeface="Times New Roman" pitchFamily="18" charset="0"/>
              </a:rPr>
              <a:t>nan</a:t>
            </a:r>
            <a:r>
              <a:rPr lang="en-US" sz="6600" b="1" smtClean="0">
                <a:solidFill>
                  <a:schemeClr val="bg1"/>
                </a:solidFill>
                <a:latin typeface="Times New Roman" pitchFamily="18" charset="0"/>
                <a:cs typeface="Times New Roman" pitchFamily="18" charset="0"/>
              </a:rPr>
              <a:t>.</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000" b="1">
                <a:solidFill>
                  <a:schemeClr val="bg1"/>
                </a:solidFill>
                <a:latin typeface="Times New Roman" pitchFamily="18" charset="0"/>
                <a:cs typeface="Times New Roman" pitchFamily="18" charset="0"/>
              </a:rPr>
              <a:t>2. Thân lạy Chúa Ngài là Ðấng tôi chờ mong, Chúa là hy vọng của tuổi thanh </a:t>
            </a:r>
            <a:r>
              <a:rPr lang="en-US" sz="6000" b="1" smtClean="0">
                <a:solidFill>
                  <a:schemeClr val="bg1"/>
                </a:solidFill>
                <a:latin typeface="Times New Roman" pitchFamily="18" charset="0"/>
                <a:cs typeface="Times New Roman" pitchFamily="18" charset="0"/>
              </a:rPr>
              <a:t>xuân.</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3. Thân lạy Chúa trọn đời sống tôi ngợi khen, Chúa Trời nhân hậu tình thương vô </a:t>
            </a:r>
            <a:r>
              <a:rPr lang="vi-VN" sz="6600" b="1" smtClean="0">
                <a:solidFill>
                  <a:schemeClr val="bg1"/>
                </a:solidFill>
                <a:latin typeface="Times New Roman" pitchFamily="18" charset="0"/>
                <a:cs typeface="Times New Roman" pitchFamily="18" charset="0"/>
              </a:rPr>
              <a:t>biên</a:t>
            </a:r>
            <a:r>
              <a:rPr lang="en-US" sz="6600" b="1" smtClean="0">
                <a:solidFill>
                  <a:schemeClr val="bg1"/>
                </a:solidFill>
                <a:latin typeface="Times New Roman" pitchFamily="18" charset="0"/>
                <a:cs typeface="Times New Roman" pitchFamily="18" charset="0"/>
              </a:rPr>
              <a:t>.</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749</TotalTime>
  <Words>107</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XIN TRỞ NÊN THẠCH ĐỘNG Nguyên Kha</vt:lpstr>
      <vt:lpstr>ÐK: Xin trở nên thạch động cho tôi náu thân. Xin trở nên núi đá cho tôi ẩn mình, vì Chúa là Ðấng cứu độ tôi, Ngài nắm giữ vận mạng của tôi.</vt:lpstr>
      <vt:lpstr>1. Ôi lạy Chúa cuộc đời sống trên trần gian, nép mình bên Ngài sợ gì nguy nan.</vt:lpstr>
      <vt:lpstr>2. Thân lạy Chúa Ngài là Ðấng tôi chờ mong, Chúa là hy vọng của tuổi thanh xuân.</vt:lpstr>
      <vt:lpstr>3. Thân lạy Chúa trọn đời sống tôi ngợi khen, Chúa Trời nhân hậu tình thương vô biên.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209</cp:revision>
  <dcterms:created xsi:type="dcterms:W3CDTF">2021-12-01T03:00:51Z</dcterms:created>
  <dcterms:modified xsi:type="dcterms:W3CDTF">2021-12-30T03:34:48Z</dcterms:modified>
</cp:coreProperties>
</file>