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XIN YÊU TÌNH GIÊSU 1</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Nguyễn Văn Tuyên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Đời con nước mắt khổ đau. Tình yêu giờ đây chốn nào? Hoài mong tin người yêu dấu. Đêm đêm hằn lên mắt sâu. Giờ đây vang lời khấn cầu. Chúa ơi! Xóa tan u sầu. Giúp con can trường theo Chúa, ngước nhìn Thánh giá kêu cầu.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Giêsu con mãi yêu Ngài. Giêsu con mãi tin Ngài. Giêsu Ngôi Trời xuống thế, đã chết để con được yêu. Giêsu con vẫn trông cậy. Giêsu con vẫn hy vọng. Giêsu con thờ kính Chúa. Xin yêu mối tình Giêsu.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Ngày qua kiếp sống lầm than. Nhiều phen sầu thương vất vả. Mẹ Cha muôn đời thương nhớ. Trong tim hằn nỗi xót xa. Lệ kinh con cầu khấn Ngài. Lắng nghe tiếng con van nài. Giúp con tin cậy nơi Chúa, nỗi buồn sẽ chóng nguôi ngoai.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Đời con biết bao sầu bi. Hồn con nào biết nói gì? Vì Cha luôn là Chân Lý. Xin thương dìu con bước đi. Đường xa dẫn về quê trời, khó nguy sóng xô tơi bời. Bóng đêm mây mù giăng lối, Chúa là cứu cánh muôn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2873</TotalTime>
  <Words>235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YÊU TÌNH GIÊSU 1 Lm. Nguyễn Văn Tuyên</vt:lpstr>
      <vt:lpstr>1. Đời con nước mắt khổ đau. Tình yêu giờ đây chốn nào? Hoài mong tin người yêu dấu. Đêm đêm hằn lên mắt sâu. Giờ đây vang lời khấn cầu. Chúa ơi! Xóa tan u sầu. Giúp con can trường theo Chúa, ngước nhìn Thánh giá kêu cầu.</vt:lpstr>
      <vt:lpstr>ĐK. Giêsu con mãi yêu Ngài. Giêsu con mãi tin Ngài. Giêsu Ngôi Trời xuống thế, đã chết để con được yêu. Giêsu con vẫn trông cậy. Giêsu con vẫn hy vọng. Giêsu con thờ kính Chúa. Xin yêu mối tình Giêsu.</vt:lpstr>
      <vt:lpstr>2. Ngày qua kiếp sống lầm than. Nhiều phen sầu thương vất vả. Mẹ Cha muôn đời thương nhớ. Trong tim hằn nỗi xót xa. Lệ kinh con cầu khấn Ngài. Lắng nghe tiếng con van nài. Giúp con tin cậy nơi Chúa, nỗi buồn sẽ chóng nguôi ngoai.</vt:lpstr>
      <vt:lpstr>3. Đời con biết bao sầu bi. Hồn con nào biết nói gì? Vì Cha luôn là Chân Lý. Xin thương dìu con bước đi. Đường xa dẫn về quê trời, khó nguy sóng xô tơi bời. Bóng đêm mây mù giăng lối, Chúa là cứu cánh muôn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1071</cp:revision>
  <dcterms:created xsi:type="dcterms:W3CDTF">2021-12-01T03:00:51Z</dcterms:created>
  <dcterms:modified xsi:type="dcterms:W3CDTF">2021-12-17T07:22:07Z</dcterms:modified>
</cp:coreProperties>
</file>