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XIN ĐỔ MƯA THIÊNG</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Việt Khôi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Như đất khô mong mưa nguồn trần gian khấn van đêm ngày. Nguyện Ngài dủ thương đổ ngay mưa Đấng Cứu Tinh. Khơi lên nguồn sống xóa tan đi mọi nhơ vương. Ơn thiêng đổ xuống thấm trong tâm hồn </a:t>
            </a:r>
            <a:r>
              <a:rPr lang="vi-VN" b="1">
                <a:solidFill>
                  <a:schemeClr val="bg1"/>
                </a:solidFill>
                <a:latin typeface="Times New Roman" pitchFamily="18" charset="0"/>
                <a:cs typeface="Times New Roman" pitchFamily="18" charset="0"/>
              </a:rPr>
              <a:t>yêu </a:t>
            </a:r>
            <a:r>
              <a:rPr lang="vi-VN" b="1" smtClean="0">
                <a:solidFill>
                  <a:schemeClr val="bg1"/>
                </a:solidFill>
                <a:latin typeface="Times New Roman" pitchFamily="18" charset="0"/>
                <a:cs typeface="Times New Roman" pitchFamily="18" charset="0"/>
              </a:rPr>
              <a:t>thương</a:t>
            </a:r>
            <a:r>
              <a:rPr lang="en-US" b="1" smtClean="0">
                <a:solidFill>
                  <a:schemeClr val="bg1"/>
                </a:solidFill>
                <a:latin typeface="Times New Roman" pitchFamily="18" charset="0"/>
                <a:cs typeface="Times New Roman" pitchFamily="18" charset="0"/>
              </a:rPr>
              <a:t>.</a:t>
            </a:r>
            <a:r>
              <a:rPr lang="vi-VN" b="1" smtClean="0">
                <a:solidFill>
                  <a:schemeClr val="bg1"/>
                </a:solidFill>
                <a:latin typeface="Times New Roman" pitchFamily="18" charset="0"/>
                <a:cs typeface="Times New Roman" pitchFamily="18" charset="0"/>
              </a:rPr>
              <a:t>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Xin hãy ngự đến lạy Đấng ban ơn cứu độ. Xin hãy ngự đến lạy Đấng ban ơn cứu độ.</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Trên lối con đi dặm dài lần trong gió sương miệt mài. Tìm hoài niềm vui chỉ thấy tăm tối đơn côi. Tim con thổn thức cất lên muôn lời than van. Xin thương rọi sáng ánh quang cứu độ </a:t>
            </a:r>
            <a:r>
              <a:rPr lang="vi-VN" sz="4800" b="1">
                <a:solidFill>
                  <a:schemeClr val="bg1"/>
                </a:solidFill>
                <a:latin typeface="Times New Roman" pitchFamily="18" charset="0"/>
                <a:cs typeface="Times New Roman" pitchFamily="18" charset="0"/>
              </a:rPr>
              <a:t>dương </a:t>
            </a:r>
            <a:r>
              <a:rPr lang="vi-VN" sz="4800" b="1" smtClean="0">
                <a:solidFill>
                  <a:schemeClr val="bg1"/>
                </a:solidFill>
                <a:latin typeface="Times New Roman" pitchFamily="18" charset="0"/>
                <a:cs typeface="Times New Roman" pitchFamily="18" charset="0"/>
              </a:rPr>
              <a:t>gian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Bao phút giây con nguyện cầu trần gian nắng mưa dãi dầu. Đời nhiều khổ đau lòng con kiên vững không nao. Xin luôn tỉnh thức gẫm suy những lời Cha ban. Xin luôn tỉnh thức ngóng trông ân lộc cao quang.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173</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ĐỔ MƯA THIÊNG Việt Khôi</vt:lpstr>
      <vt:lpstr>1. Như đất khô mong mưa nguồn trần gian khấn van đêm ngày. Nguyện Ngài dủ thương đổ ngay mưa Đấng Cứu Tinh. Khơi lên nguồn sống xóa tan đi mọi nhơ vương. Ơn thiêng đổ xuống thấm trong tâm hồn yêu thương. </vt:lpstr>
      <vt:lpstr>ĐK. Xin hãy ngự đến lạy Đấng ban ơn cứu độ. Xin hãy ngự đến lạy Đấng ban ơn cứu độ.</vt:lpstr>
      <vt:lpstr>2. Trên lối con đi dặm dài lần trong gió sương miệt mài. Tìm hoài niềm vui chỉ thấy tăm tối đơn côi. Tim con thổn thức cất lên muôn lời than van. Xin thương rọi sáng ánh quang cứu độ dương gian.</vt:lpstr>
      <vt:lpstr>3. Bao phút giây con nguyện cầu trần gian nắng mưa dãi dầu. Đời nhiều khổ đau lòng con kiên vững không nao. Xin luôn tỉnh thức gẫm suy những lời Cha ban. Xin luôn tỉnh thức ngóng trông ân lộc cao quang.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cp:revision>
  <dcterms:created xsi:type="dcterms:W3CDTF">2021-12-01T03:00:51Z</dcterms:created>
  <dcterms:modified xsi:type="dcterms:W3CDTF">2021-12-02T07:29:04Z</dcterms:modified>
</cp:coreProperties>
</file>