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XIN ƠN </a:t>
            </a:r>
            <a:r>
              <a:rPr lang="vi-VN" b="1">
                <a:solidFill>
                  <a:schemeClr val="bg1"/>
                </a:solidFill>
                <a:latin typeface="Times New Roman" pitchFamily="18" charset="0"/>
                <a:cs typeface="Times New Roman" pitchFamily="18" charset="0"/>
              </a:rPr>
              <a:t>BÌNH </a:t>
            </a:r>
            <a:r>
              <a:rPr lang="vi-VN" b="1" smtClean="0">
                <a:solidFill>
                  <a:schemeClr val="bg1"/>
                </a:solidFill>
                <a:latin typeface="Times New Roman" pitchFamily="18" charset="0"/>
                <a:cs typeface="Times New Roman" pitchFamily="18" charset="0"/>
              </a:rPr>
              <a:t>AN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Viễn </a:t>
            </a:r>
            <a:r>
              <a:rPr lang="vi-VN" b="1">
                <a:solidFill>
                  <a:schemeClr val="bg1"/>
                </a:solidFill>
                <a:latin typeface="Times New Roman" pitchFamily="18" charset="0"/>
                <a:cs typeface="Times New Roman" pitchFamily="18" charset="0"/>
              </a:rPr>
              <a:t>Xứ</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Bình an khi Con Thiên Chúa giáng sinh làm người gánh tội khiên. Bình an ơn thiêng đổ xuống những ai ngay lành lòng đầy thiện ý. Bình an đến với những ai con tim yêu thương chẳng hờn căm. Bình an ai biết thứ tha không sống ghen tương tâm thảnh thơi.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Xin ơn Bình An tim con hằng mong. Xin Vua Bình An ban muôn hồng ân.</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Bình an khi Con Thiên Chúa sống với con người cõi trần ai. Bình an không ai lấy mất dẫu muôn khổ sầu, nhọc nhằn, cay đắng. Bình an đến với những ai con tim đơn sơ như trẻ thơ. Bình an chỉ đến những ai không sống dối gian tâm sạch trong.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Bình an vinh quang chiến thắng Chúa ta khải hoàn cõi Phục Sinh. Bình an xua tan bóng tối chiếu soi huy hoàng vào nơi tăm tối. Bình an đến những bước chân ra đi reo vang Chúa Phục Sinh. Bình an ai biết cho đi thương xót anh em nơi lầm than.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Trần gian điêu linh tan tác chiến tranh hận thù khắp mọi nơi. Bình an muôn dân muôn nước ước mong đợi chờ một ngày tươi sáng. Lạy Chúa! Chúa hãy lắng nghe bao nhiêu sinh linh đang lầm than. Và xin soi sáng tâm con cho biết đắp xây cây bình 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3561</TotalTime>
  <Words>266</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XIN ƠN BÌNH AN  Viễn Xứ</vt:lpstr>
      <vt:lpstr>1. Bình an khi Con Thiên Chúa giáng sinh làm người gánh tội khiên. Bình an ơn thiêng đổ xuống những ai ngay lành lòng đầy thiện ý. Bình an đến với những ai con tim yêu thương chẳng hờn căm. Bình an ai biết thứ tha không sống ghen tương tâm thảnh thơi.</vt:lpstr>
      <vt:lpstr>ĐK. Xin ơn Bình An tim con hằng mong. Xin Vua Bình An ban muôn hồng ân.</vt:lpstr>
      <vt:lpstr>2. Bình an khi Con Thiên Chúa sống với con người cõi trần ai. Bình an không ai lấy mất dẫu muôn khổ sầu, nhọc nhằn, cay đắng. Bình an đến với những ai con tim đơn sơ như trẻ thơ. Bình an chỉ đến những ai không sống dối gian tâm sạch trong.</vt:lpstr>
      <vt:lpstr>3. Bình an vinh quang chiến thắng Chúa ta khải hoàn cõi Phục Sinh. Bình an xua tan bóng tối chiếu soi huy hoàng vào nơi tăm tối. Bình an đến những bước chân ra đi reo vang Chúa Phục Sinh. Bình an ai biết cho đi thương xót anh em nơi lầm than.</vt:lpstr>
      <vt:lpstr>4. Trần gian điêu linh tan tác chiến tranh hận thù khắp mọi nơi. Bình an muôn dân muôn nước ước mong đợi chờ một ngày tươi sáng. Lạy Chúa! Chúa hãy lắng nghe bao nhiêu sinh linh đang lầm than. Và xin soi sáng tâm con cho biết đắp xây cây bình an.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1345</cp:revision>
  <dcterms:created xsi:type="dcterms:W3CDTF">2021-12-01T03:00:51Z</dcterms:created>
  <dcterms:modified xsi:type="dcterms:W3CDTF">2021-12-20T22:12:18Z</dcterms:modified>
</cp:coreProperties>
</file>