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Ở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đến thăm con xin ở luôn với con, nuôi con bằng bánh hằng sống (ơ) hồn xác con nên vẹn toàn.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Ở là ở cùng con, xin Chúa ở là ở cùng con. Ở là ở cùng con, xin Chúa ở là ở cùng con.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Bánh Thánh Cha ban chia sẻ cho bốn phương, con đi vào trong cuộc sống (ơ) thương mến anh em thật lòng.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đến thăm con trong cuộc sống dễ thương, lo toan buồn vui chiều sớm (ơ) xin dẫn con luôn thẳng đường.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Máu Thánh yêu thương rửa sạch tội thế nhân, tâm tư này xin nguyện ước (ơ) là chứng nhân luôn thủy chung.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3721</TotalTime>
  <Words>150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Ở VỚI CON  Viết Chung</vt:lpstr>
      <vt:lpstr>1. Chúa đến thăm con xin ở luôn với con, nuôi con bằng bánh hằng sống (ơ) hồn xác con nên vẹn toàn.</vt:lpstr>
      <vt:lpstr>ĐK. Ở là ở cùng con, xin Chúa ở là ở cùng con. Ở là ở cùng con, xin Chúa ở là ở cùng con.</vt:lpstr>
      <vt:lpstr>2. Bánh Thánh Cha ban chia sẻ cho bốn phương, con đi vào trong cuộc sống (ơ) thương mến anh em thật lòng.</vt:lpstr>
      <vt:lpstr>3. Chúa đến thăm con trong cuộc sống dễ thương, lo toan buồn vui chiều sớm (ơ) xin dẫn con luôn thẳng đường.</vt:lpstr>
      <vt:lpstr>4. Máu Thánh yêu thương rửa sạch tội thế nhân, tâm tư này xin nguyện ước (ơ) là chứng nhân luôn thủy chung.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1354</cp:revision>
  <dcterms:created xsi:type="dcterms:W3CDTF">2021-12-01T03:00:51Z</dcterms:created>
  <dcterms:modified xsi:type="dcterms:W3CDTF">2021-12-28T09:09:55Z</dcterms:modified>
</cp:coreProperties>
</file>