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XION VUI LÊN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Phạm Liên Hùng</a:t>
            </a:r>
            <a:endParaRPr lang="en-US" sz="9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Giữa nơi trần thế nài xin Thiên Chúa chí nhân. Đoái thương ngự thăm ủi an đỡ nâng nhân trần.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Đã bao ngày tháng toàn dân héo hắt trông mong. Sống trong sầu thương càng mong khát mong vô cùng.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Chúa sẽ ngự đến Người đem sức sống vô biên. Khắp trên trần gian hòa lên khúc ca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êm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đềm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Thế gian sầu héo rực lên ánh sáng vinh quang. Chúa đem ủi an giải thoát đớn đau nhục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nhằn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Xi-on vui lên, Xi-on vui lên vì Chúa đã nhận lời. Kìa Người sắp đến, kìa Người sắp đến Người đến cứu dân Người.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129</Words>
  <Application>Microsoft Office PowerPoint</Application>
  <PresentationFormat>On-screen Show (16:9)</PresentationFormat>
  <Paragraphs>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XION VUI LÊN Lm. Phạm Liên Hùng</vt:lpstr>
      <vt:lpstr>1. Giữa nơi trần thế nài xin Thiên Chúa chí nhân. Đoái thương ngự thăm ủi an đỡ nâng nhân trần.</vt:lpstr>
      <vt:lpstr>2. Đã bao ngày tháng toàn dân héo hắt trông mong. Sống trong sầu thương càng mong khát mong vô cùng.</vt:lpstr>
      <vt:lpstr>3. Chúa sẽ ngự đến Người đem sức sống vô biên. Khắp trên trần gian hòa lên khúc ca êm đềm.</vt:lpstr>
      <vt:lpstr>4. Thế gian sầu héo rực lên ánh sáng vinh quang. Chúa đem ủi an giải thoát đớn đau nhục nhằn.</vt:lpstr>
      <vt:lpstr>ĐK. Xi-on vui lên, Xi-on vui lên vì Chúa đã nhận lời. Kìa Người sắp đến, kìa Người sắp đến Người đến cứu dân Người.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72</cp:revision>
  <dcterms:created xsi:type="dcterms:W3CDTF">2021-12-01T03:00:51Z</dcterms:created>
  <dcterms:modified xsi:type="dcterms:W3CDTF">2021-12-01T08:22:24Z</dcterms:modified>
</cp:coreProperties>
</file>