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TRỌN CHO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Trầm Thiên Thu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dâng lên Ngài này Của Lễ khiết tinh. Xin dâng lên Ngài trọn lòng con thâm tín. Xin dâng lên Ngài trót xác thân trót linh hồn. Xin dâng lên Ngài cả niềm vui với nỗi buồn.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8000" b="1">
                <a:solidFill>
                  <a:schemeClr val="bg1"/>
                </a:solidFill>
                <a:latin typeface="Times New Roman" pitchFamily="18" charset="0"/>
                <a:cs typeface="Times New Roman" pitchFamily="18" charset="0"/>
              </a:rPr>
              <a:t>ĐK. Con xưng tụng Ngài muôn đời đến muôn </a:t>
            </a:r>
            <a:r>
              <a:rPr lang="vi-VN" sz="8000" b="1">
                <a:solidFill>
                  <a:schemeClr val="bg1"/>
                </a:solidFill>
                <a:latin typeface="Times New Roman" pitchFamily="18" charset="0"/>
                <a:cs typeface="Times New Roman" pitchFamily="18" charset="0"/>
              </a:rPr>
              <a:t>đời</a:t>
            </a:r>
            <a:r>
              <a:rPr lang="vi-VN" sz="8000" b="1" smtClean="0">
                <a:solidFill>
                  <a:schemeClr val="bg1"/>
                </a:solidFill>
                <a:latin typeface="Times New Roman" pitchFamily="18" charset="0"/>
                <a:cs typeface="Times New Roman" pitchFamily="18" charset="0"/>
              </a:rPr>
              <a:t>.</a:t>
            </a:r>
            <a:endParaRPr lang="vi-VN"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lên Ngài lời vang hát chúc vinh. Xin dâng lên Ngài trọn tình yêu chân chính. Xin dâng lên Ngài những ưu tư những lỗi lầm. Xin dâng lên Ngài trọn thời gian sống âm </a:t>
            </a:r>
            <a:r>
              <a:rPr lang="vi-VN" sz="4800" b="1">
                <a:solidFill>
                  <a:schemeClr val="bg1"/>
                </a:solidFill>
                <a:latin typeface="Times New Roman" pitchFamily="18" charset="0"/>
                <a:cs typeface="Times New Roman" pitchFamily="18" charset="0"/>
              </a:rPr>
              <a:t>thầm</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dâng lên Ngài đời lao tác sớm khuya. Xin dâng lên Ngài khổ nhọc trong sương gió. Xin dâng lên Ngài những yêu thương những dỗi hờn. Xin dâng lên Ngài trọn hồng ân Chúa vô ngần.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2169</TotalTime>
  <Words>151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TRỌN CHO NGÀI Trầm Thiên Thu</vt:lpstr>
      <vt:lpstr>1. Xin dâng lên Ngài này Của Lễ khiết tinh. Xin dâng lên Ngài trọn lòng con thâm tín. Xin dâng lên Ngài trót xác thân trót linh hồn. Xin dâng lên Ngài cả niềm vui với nỗi buồn. </vt:lpstr>
      <vt:lpstr>ĐK. Con xưng tụng Ngài muôn đời đến muôn đời.</vt:lpstr>
      <vt:lpstr>2. Xin dâng lên Ngài lời vang hát chúc vinh. Xin dâng lên Ngài trọn tình yêu chân chính. Xin dâng lên Ngài những ưu tư những lỗi lầm. Xin dâng lên Ngài trọn thời gian sống âm thầm.</vt:lpstr>
      <vt:lpstr>3. Xin dâng lên Ngài đời lao tác sớm khuya. Xin dâng lên Ngài khổ nhọc trong sương gió. Xin dâng lên Ngài những yêu thương những dỗi hờn. Xin dâng lên Ngài trọn hồng ân Chúa vô ngần.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826</cp:revision>
  <dcterms:created xsi:type="dcterms:W3CDTF">2021-12-01T03:00:51Z</dcterms:created>
  <dcterms:modified xsi:type="dcterms:W3CDTF">2021-12-14T07:16:04Z</dcterms:modified>
</cp:coreProperties>
</file>