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Override3.xml" ContentType="application/vnd.openxmlformats-officedocument.themeOverrid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Override4.xml" ContentType="application/vnd.openxmlformats-officedocument.themeOverrid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 id="2147483833" r:id="rId5"/>
    <p:sldMasterId id="2147483894" r:id="rId6"/>
  </p:sldMasterIdLst>
  <p:notesMasterIdLst>
    <p:notesMasterId r:id="rId20"/>
  </p:notesMasterIdLst>
  <p:sldIdLst>
    <p:sldId id="8359" r:id="rId7"/>
    <p:sldId id="8360" r:id="rId8"/>
    <p:sldId id="8362" r:id="rId9"/>
    <p:sldId id="8363" r:id="rId10"/>
    <p:sldId id="8453" r:id="rId11"/>
    <p:sldId id="8455" r:id="rId12"/>
    <p:sldId id="8748" r:id="rId13"/>
    <p:sldId id="8563" r:id="rId14"/>
    <p:sldId id="8670" r:id="rId15"/>
    <p:sldId id="8749" r:id="rId16"/>
    <p:sldId id="8723" r:id="rId17"/>
    <p:sldId id="8724" r:id="rId18"/>
    <p:sldId id="8750" r:id="rId19"/>
  </p:sldIdLst>
  <p:sldSz cx="9144000" cy="5143500" type="screen16x9"/>
  <p:notesSz cx="6858000" cy="9144000"/>
  <p:defaultTextStyle>
    <a:defPPr>
      <a:defRPr lang="en-US"/>
    </a:defPPr>
    <a:lvl1pPr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5pPr>
    <a:lvl6pPr marL="22860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6pPr>
    <a:lvl7pPr marL="27432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7pPr>
    <a:lvl8pPr marL="32004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8pPr>
    <a:lvl9pPr marL="36576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FF00"/>
    <a:srgbClr val="006600"/>
    <a:srgbClr val="FF66CC"/>
    <a:srgbClr val="CC99FF"/>
    <a:srgbClr val="CCECFF"/>
    <a:srgbClr val="CCFFF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3763" autoAdjust="0"/>
  </p:normalViewPr>
  <p:slideViewPr>
    <p:cSldViewPr>
      <p:cViewPr>
        <p:scale>
          <a:sx n="132" d="100"/>
          <a:sy n="132" d="100"/>
        </p:scale>
        <p:origin x="-1014" y="-654"/>
      </p:cViewPr>
      <p:guideLst>
        <p:guide orient="horz" pos="1620"/>
        <p:guide pos="2880"/>
      </p:guideLst>
    </p:cSldViewPr>
  </p:slideViewPr>
  <p:outlineViewPr>
    <p:cViewPr>
      <p:scale>
        <a:sx n="33" d="100"/>
        <a:sy n="33" d="100"/>
      </p:scale>
      <p:origin x="0" y="4753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845F6DF-176D-44E4-8805-E38E7059AB7E}" type="datetimeFigureOut">
              <a:rPr lang="en-US"/>
              <a:pPr>
                <a:defRPr/>
              </a:pPr>
              <a:t>12/16/2021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4948C3CB-3830-4556-BDE8-77C661528884}" type="slidenum">
              <a:rPr lang="en-US"/>
              <a:pPr>
                <a:defRPr/>
              </a:pPr>
              <a:t>‹#›</a:t>
            </a:fld>
            <a:endParaRPr lang="en-US"/>
          </a:p>
        </p:txBody>
      </p:sp>
    </p:spTree>
    <p:extLst>
      <p:ext uri="{BB962C8B-B14F-4D97-AF65-F5344CB8AC3E}">
        <p14:creationId xmlns:p14="http://schemas.microsoft.com/office/powerpoint/2010/main" val="4055915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2</a:t>
            </a:fld>
            <a:endParaRPr lang="en-US">
              <a:solidFill>
                <a:srgbClr val="44546A"/>
              </a:solidFill>
            </a:endParaRPr>
          </a:p>
        </p:txBody>
      </p:sp>
    </p:spTree>
    <p:extLst>
      <p:ext uri="{BB962C8B-B14F-4D97-AF65-F5344CB8AC3E}">
        <p14:creationId xmlns:p14="http://schemas.microsoft.com/office/powerpoint/2010/main" val="419901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5</a:t>
            </a:fld>
            <a:endParaRPr lang="en-US">
              <a:solidFill>
                <a:srgbClr val="44546A"/>
              </a:solidFill>
            </a:endParaRPr>
          </a:p>
        </p:txBody>
      </p:sp>
    </p:spTree>
    <p:extLst>
      <p:ext uri="{BB962C8B-B14F-4D97-AF65-F5344CB8AC3E}">
        <p14:creationId xmlns:p14="http://schemas.microsoft.com/office/powerpoint/2010/main" val="1439772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6</a:t>
            </a:fld>
            <a:endParaRPr lang="en-US"/>
          </a:p>
        </p:txBody>
      </p:sp>
    </p:spTree>
    <p:extLst>
      <p:ext uri="{BB962C8B-B14F-4D97-AF65-F5344CB8AC3E}">
        <p14:creationId xmlns:p14="http://schemas.microsoft.com/office/powerpoint/2010/main" val="81969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401242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9" name="Title 28"/>
          <p:cNvSpPr>
            <a:spLocks noGrp="1"/>
          </p:cNvSpPr>
          <p:nvPr>
            <p:ph type="ctrTitle"/>
          </p:nvPr>
        </p:nvSpPr>
        <p:spPr>
          <a:xfrm>
            <a:off x="381000" y="3640059"/>
            <a:ext cx="8458200" cy="916781"/>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2914650"/>
            <a:ext cx="8458200" cy="6858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1"/>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14"/>
          <p:cNvSpPr>
            <a:spLocks noGrp="1"/>
          </p:cNvSpPr>
          <p:nvPr>
            <p:ph type="sldNum" sz="quarter" idx="12"/>
          </p:nvPr>
        </p:nvSpPr>
        <p:spPr>
          <a:xfrm>
            <a:off x="8229601" y="4855369"/>
            <a:ext cx="758825" cy="185738"/>
          </a:xfrm>
        </p:spPr>
        <p:txBody>
          <a:bodyPr/>
          <a:lstStyle>
            <a:lvl1pPr>
              <a:defRPr/>
            </a:lvl1pPr>
          </a:lstStyle>
          <a:p>
            <a:pPr>
              <a:defRPr/>
            </a:pPr>
            <a:fld id="{B77B1E96-DE9C-45D7-8CA5-EACB389EE046}" type="slidenum">
              <a:rPr lang="en-US"/>
              <a:pPr>
                <a:defRPr/>
              </a:pPr>
              <a:t>‹#›</a:t>
            </a:fld>
            <a:endParaRPr lang="en-US"/>
          </a:p>
        </p:txBody>
      </p:sp>
    </p:spTree>
    <p:extLst>
      <p:ext uri="{BB962C8B-B14F-4D97-AF65-F5344CB8AC3E}">
        <p14:creationId xmlns:p14="http://schemas.microsoft.com/office/powerpoint/2010/main" val="342078572"/>
      </p:ext>
    </p:extLst>
  </p:cSld>
  <p:clrMapOvr>
    <a:masterClrMapping/>
  </p:clrMapOvr>
  <p:transition advClick="0" advTm="3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411957"/>
            <a:ext cx="18288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11957"/>
            <a:ext cx="62484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3745CD-422A-4F68-8489-FE23FBA724AB}" type="slidenum">
              <a:rPr lang="en-US"/>
              <a:pPr>
                <a:defRPr/>
              </a:pPr>
              <a:t>‹#›</a:t>
            </a:fld>
            <a:endParaRPr lang="en-US"/>
          </a:p>
        </p:txBody>
      </p:sp>
    </p:spTree>
    <p:extLst>
      <p:ext uri="{BB962C8B-B14F-4D97-AF65-F5344CB8AC3E}">
        <p14:creationId xmlns:p14="http://schemas.microsoft.com/office/powerpoint/2010/main" val="2501358596"/>
      </p:ext>
    </p:extLst>
  </p:cSld>
  <p:clrMapOvr>
    <a:masterClrMapping/>
  </p:clrMapOvr>
  <p:transition advClick="0" advTm="3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B23AA19-C3AE-452A-82BE-7D0EB1A0A684}" type="slidenum">
              <a:rPr lang="en-US"/>
              <a:pPr>
                <a:defRPr/>
              </a:pPr>
              <a:t>‹#›</a:t>
            </a:fld>
            <a:endParaRPr lang="en-US"/>
          </a:p>
        </p:txBody>
      </p:sp>
    </p:spTree>
    <p:extLst>
      <p:ext uri="{BB962C8B-B14F-4D97-AF65-F5344CB8AC3E}">
        <p14:creationId xmlns:p14="http://schemas.microsoft.com/office/powerpoint/2010/main" val="2615937162"/>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028498"/>
            <a:ext cx="7772400" cy="1132284"/>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F6AB36-1A4B-4E2F-9C28-72BB0DE187BF}" type="slidenum">
              <a:rPr lang="en-US"/>
              <a:pPr>
                <a:defRPr/>
              </a:pPr>
              <a:t>‹#›</a:t>
            </a:fld>
            <a:endParaRPr lang="en-US"/>
          </a:p>
        </p:txBody>
      </p:sp>
    </p:spTree>
    <p:extLst>
      <p:ext uri="{BB962C8B-B14F-4D97-AF65-F5344CB8AC3E}">
        <p14:creationId xmlns:p14="http://schemas.microsoft.com/office/powerpoint/2010/main" val="3709688685"/>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97CC5B1-DCDF-49A8-8570-14E8F5EEC307}" type="slidenum">
              <a:rPr lang="en-US"/>
              <a:pPr>
                <a:defRPr/>
              </a:pPr>
              <a:t>‹#›</a:t>
            </a:fld>
            <a:endParaRPr lang="en-US"/>
          </a:p>
        </p:txBody>
      </p:sp>
    </p:spTree>
    <p:extLst>
      <p:ext uri="{BB962C8B-B14F-4D97-AF65-F5344CB8AC3E}">
        <p14:creationId xmlns:p14="http://schemas.microsoft.com/office/powerpoint/2010/main" val="2869931207"/>
      </p:ext>
    </p:extLst>
  </p:cSld>
  <p:clrMapOvr>
    <a:masterClrMapping/>
  </p:clrMapOvr>
  <p:transition advClick="0" advTm="30"/>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6D17DD4F-82A5-4C3B-941E-62873B71782F}" type="slidenum">
              <a:rPr lang="en-US"/>
              <a:pPr>
                <a:defRPr/>
              </a:pPr>
              <a:t>‹#›</a:t>
            </a:fld>
            <a:endParaRPr lang="en-US"/>
          </a:p>
        </p:txBody>
      </p:sp>
    </p:spTree>
    <p:extLst>
      <p:ext uri="{BB962C8B-B14F-4D97-AF65-F5344CB8AC3E}">
        <p14:creationId xmlns:p14="http://schemas.microsoft.com/office/powerpoint/2010/main" val="3393498535"/>
      </p:ext>
    </p:extLst>
  </p:cSld>
  <p:clrMapOvr>
    <a:masterClrMapping/>
  </p:clrMapOvr>
  <p:transition advClick="0" advTm="3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7FE2763-D6B5-4A22-A433-78F232A4A5BB}" type="slidenum">
              <a:rPr lang="en-US"/>
              <a:pPr>
                <a:defRPr/>
              </a:pPr>
              <a:t>‹#›</a:t>
            </a:fld>
            <a:endParaRPr lang="en-US"/>
          </a:p>
        </p:txBody>
      </p:sp>
    </p:spTree>
    <p:extLst>
      <p:ext uri="{BB962C8B-B14F-4D97-AF65-F5344CB8AC3E}">
        <p14:creationId xmlns:p14="http://schemas.microsoft.com/office/powerpoint/2010/main" val="1755907988"/>
      </p:ext>
    </p:extLst>
  </p:cSld>
  <p:clrMapOvr>
    <a:masterClrMapping/>
  </p:clrMapOvr>
  <p:transition advClick="0" advTm="3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3B5DEDE9-E1FF-4533-B4ED-44C26BFE58B4}" type="slidenum">
              <a:rPr lang="en-US"/>
              <a:pPr>
                <a:defRPr/>
              </a:pPr>
              <a:t>‹#›</a:t>
            </a:fld>
            <a:endParaRPr lang="en-US"/>
          </a:p>
        </p:txBody>
      </p:sp>
    </p:spTree>
    <p:extLst>
      <p:ext uri="{BB962C8B-B14F-4D97-AF65-F5344CB8AC3E}">
        <p14:creationId xmlns:p14="http://schemas.microsoft.com/office/powerpoint/2010/main" val="2935329194"/>
      </p:ext>
    </p:extLst>
  </p:cSld>
  <p:clrMapOvr>
    <a:masterClrMapping/>
  </p:clrMapOvr>
  <p:transition advClick="0" advTm="30"/>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44B598B-6828-40A0-B42B-1DC3060CCD26}" type="slidenum">
              <a:rPr lang="en-US"/>
              <a:pPr>
                <a:defRPr/>
              </a:pPr>
              <a:t>‹#›</a:t>
            </a:fld>
            <a:endParaRPr lang="en-US"/>
          </a:p>
        </p:txBody>
      </p:sp>
    </p:spTree>
    <p:extLst>
      <p:ext uri="{BB962C8B-B14F-4D97-AF65-F5344CB8AC3E}">
        <p14:creationId xmlns:p14="http://schemas.microsoft.com/office/powerpoint/2010/main" val="2691527829"/>
      </p:ext>
    </p:extLst>
  </p:cSld>
  <p:clrMapOvr>
    <a:masterClrMapping/>
  </p:clrMapOvr>
  <p:transition advClick="0" advTm="30"/>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831056"/>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p>
        </p:txBody>
      </p:sp>
      <p:sp>
        <p:nvSpPr>
          <p:cNvPr id="6" name="Right Triangle 5"/>
          <p:cNvSpPr/>
          <p:nvPr/>
        </p:nvSpPr>
        <p:spPr>
          <a:xfrm rot="420000" flipV="1">
            <a:off x="8004176" y="4019551"/>
            <a:ext cx="155575" cy="116681"/>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p>
        </p:txBody>
      </p:sp>
      <p:sp>
        <p:nvSpPr>
          <p:cNvPr id="7" name="Freeform 6"/>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8" name="Freeform 7"/>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 name="Title 1"/>
          <p:cNvSpPr>
            <a:spLocks noGrp="1"/>
          </p:cNvSpPr>
          <p:nvPr>
            <p:ph type="title"/>
          </p:nvPr>
        </p:nvSpPr>
        <p:spPr>
          <a:xfrm>
            <a:off x="609600" y="882747"/>
            <a:ext cx="2212848" cy="1186966"/>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121589"/>
            <a:ext cx="2209800" cy="163449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1" name="Slide Number Placeholder 6"/>
          <p:cNvSpPr>
            <a:spLocks noGrp="1"/>
          </p:cNvSpPr>
          <p:nvPr>
            <p:ph type="sldNum" sz="quarter" idx="12"/>
          </p:nvPr>
        </p:nvSpPr>
        <p:spPr>
          <a:xfrm>
            <a:off x="8077200" y="4767263"/>
            <a:ext cx="609600" cy="273844"/>
          </a:xfrm>
        </p:spPr>
        <p:txBody>
          <a:bodyPr/>
          <a:lstStyle>
            <a:lvl1pPr>
              <a:defRPr/>
            </a:lvl1pPr>
          </a:lstStyle>
          <a:p>
            <a:pPr>
              <a:defRPr/>
            </a:pPr>
            <a:fld id="{AF5B81DF-FF32-44C9-B173-CF9B90E18E5B}" type="slidenum">
              <a:rPr lang="en-US"/>
              <a:pPr>
                <a:defRPr/>
              </a:pPr>
              <a:t>‹#›</a:t>
            </a:fld>
            <a:endParaRPr lang="en-US"/>
          </a:p>
        </p:txBody>
      </p:sp>
    </p:spTree>
    <p:extLst>
      <p:ext uri="{BB962C8B-B14F-4D97-AF65-F5344CB8AC3E}">
        <p14:creationId xmlns:p14="http://schemas.microsoft.com/office/powerpoint/2010/main" val="3719982458"/>
      </p:ext>
    </p:extLst>
  </p:cSld>
  <p:clrMapOvr>
    <a:masterClrMapping/>
  </p:clrMapOvr>
  <p:transition advClick="0" advTm="3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414B10-9902-42A5-89D9-4BE92349712E}" type="slidenum">
              <a:rPr lang="en-US"/>
              <a:pPr>
                <a:defRPr/>
              </a:pPr>
              <a:t>‹#›</a:t>
            </a:fld>
            <a:endParaRPr lang="en-US"/>
          </a:p>
        </p:txBody>
      </p:sp>
    </p:spTree>
    <p:extLst>
      <p:ext uri="{BB962C8B-B14F-4D97-AF65-F5344CB8AC3E}">
        <p14:creationId xmlns:p14="http://schemas.microsoft.com/office/powerpoint/2010/main" val="2992402104"/>
      </p:ext>
    </p:extLst>
  </p:cSld>
  <p:clrMapOvr>
    <a:masterClrMapping/>
  </p:clrMapOvr>
  <p:transition advClick="0" advTm="3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258367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6" name="Text Placeholder 5"/>
          <p:cNvSpPr>
            <a:spLocks noGrp="1"/>
          </p:cNvSpPr>
          <p:nvPr>
            <p:ph type="body" idx="1"/>
          </p:nvPr>
        </p:nvSpPr>
        <p:spPr>
          <a:xfrm>
            <a:off x="381000" y="1257300"/>
            <a:ext cx="8458200" cy="9144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210314"/>
            <a:ext cx="8686800" cy="888619"/>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10"/>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2EA817D3-75F4-4915-A26E-AD9136616058}" type="slidenum">
              <a:rPr lang="en-US"/>
              <a:pPr>
                <a:defRPr/>
              </a:pPr>
              <a:t>‹#›</a:t>
            </a:fld>
            <a:endParaRPr lang="en-US"/>
          </a:p>
        </p:txBody>
      </p:sp>
    </p:spTree>
    <p:extLst>
      <p:ext uri="{BB962C8B-B14F-4D97-AF65-F5344CB8AC3E}">
        <p14:creationId xmlns:p14="http://schemas.microsoft.com/office/powerpoint/2010/main" val="597383794"/>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F1C459-3387-4F08-98C1-50CF2FD178B1}" type="slidenum">
              <a:rPr lang="en-US"/>
              <a:pPr>
                <a:defRPr/>
              </a:pPr>
              <a:t>‹#›</a:t>
            </a:fld>
            <a:endParaRPr lang="en-US"/>
          </a:p>
        </p:txBody>
      </p:sp>
    </p:spTree>
    <p:extLst>
      <p:ext uri="{BB962C8B-B14F-4D97-AF65-F5344CB8AC3E}">
        <p14:creationId xmlns:p14="http://schemas.microsoft.com/office/powerpoint/2010/main" val="3426873844"/>
      </p:ext>
    </p:extLst>
  </p:cSld>
  <p:clrMapOvr>
    <a:masterClrMapping/>
  </p:clrMapOvr>
  <p:transition advClick="0" advTm="3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a:spLocks/>
          </p:cNvSpPr>
          <p:nvPr/>
        </p:nvSpPr>
        <p:spPr bwMode="auto">
          <a:xfrm>
            <a:off x="0" y="3563541"/>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5" name="Freeform 4"/>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9" name="Title 8"/>
          <p:cNvSpPr>
            <a:spLocks noGrp="1"/>
          </p:cNvSpPr>
          <p:nvPr>
            <p:ph type="ctrTitle"/>
          </p:nvPr>
        </p:nvSpPr>
        <p:spPr>
          <a:xfrm>
            <a:off x="429064" y="2503170"/>
            <a:ext cx="6480048" cy="172593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158609"/>
            <a:ext cx="6480048" cy="131445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1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FB8F40E9-2769-4211-A4EA-451CEE434587}" type="slidenum">
              <a:rPr lang="en-US"/>
              <a:pPr>
                <a:defRPr/>
              </a:pPr>
              <a:t>‹#›</a:t>
            </a:fld>
            <a:endParaRPr lang="en-US"/>
          </a:p>
        </p:txBody>
      </p:sp>
    </p:spTree>
    <p:extLst>
      <p:ext uri="{BB962C8B-B14F-4D97-AF65-F5344CB8AC3E}">
        <p14:creationId xmlns:p14="http://schemas.microsoft.com/office/powerpoint/2010/main" val="3094019883"/>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0" y="3563541"/>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5" name="Freeform 4"/>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 name="Title 1"/>
          <p:cNvSpPr>
            <a:spLocks noGrp="1"/>
          </p:cNvSpPr>
          <p:nvPr>
            <p:ph type="title"/>
          </p:nvPr>
        </p:nvSpPr>
        <p:spPr>
          <a:xfrm>
            <a:off x="685800" y="2687878"/>
            <a:ext cx="6629400" cy="1369772"/>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1864350"/>
            <a:ext cx="6629400" cy="800016"/>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6948695-B5DC-459E-B5FE-6041026FC5A1}" type="slidenum">
              <a:rPr lang="en-US"/>
              <a:pPr>
                <a:defRPr/>
              </a:pPr>
              <a:t>‹#›</a:t>
            </a:fld>
            <a:endParaRPr lang="en-US"/>
          </a:p>
        </p:txBody>
      </p:sp>
    </p:spTree>
    <p:extLst>
      <p:ext uri="{BB962C8B-B14F-4D97-AF65-F5344CB8AC3E}">
        <p14:creationId xmlns:p14="http://schemas.microsoft.com/office/powerpoint/2010/main" val="3688525624"/>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7467600" cy="8572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3657600" cy="3394472"/>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200151"/>
            <a:ext cx="3657600" cy="3394472"/>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02C01C6-272B-4F13-87E2-699A16993605}" type="slidenum">
              <a:rPr lang="en-US"/>
              <a:pPr>
                <a:defRPr/>
              </a:pPr>
              <a:t>‹#›</a:t>
            </a:fld>
            <a:endParaRPr lang="en-US"/>
          </a:p>
        </p:txBody>
      </p:sp>
    </p:spTree>
    <p:extLst>
      <p:ext uri="{BB962C8B-B14F-4D97-AF65-F5344CB8AC3E}">
        <p14:creationId xmlns:p14="http://schemas.microsoft.com/office/powerpoint/2010/main" val="4152924578"/>
      </p:ext>
    </p:extLst>
  </p:cSld>
  <p:clrMapOvr>
    <a:masterClrMapping/>
  </p:clrMapOvr>
  <p:transition advClick="0" advTm="3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4114800"/>
            <a:ext cx="4040188" cy="62865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4114800"/>
            <a:ext cx="4041775" cy="62865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137685"/>
            <a:ext cx="4040188"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137685"/>
            <a:ext cx="4041775"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3375C5CC-CF02-4134-B121-DD8B1717E3D5}" type="slidenum">
              <a:rPr lang="en-US"/>
              <a:pPr>
                <a:defRPr/>
              </a:pPr>
              <a:t>‹#›</a:t>
            </a:fld>
            <a:endParaRPr lang="en-US"/>
          </a:p>
        </p:txBody>
      </p:sp>
    </p:spTree>
    <p:extLst>
      <p:ext uri="{BB962C8B-B14F-4D97-AF65-F5344CB8AC3E}">
        <p14:creationId xmlns:p14="http://schemas.microsoft.com/office/powerpoint/2010/main" val="442510400"/>
      </p:ext>
    </p:extLst>
  </p:cSld>
  <p:clrMapOvr>
    <a:masterClrMapping/>
  </p:clrMapOvr>
  <p:transition advClick="0" advTm="3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
            <a:ext cx="7470648" cy="857250"/>
          </a:xfrm>
        </p:spPr>
        <p:txBody>
          <a:bodyPr/>
          <a:lstStyle>
            <a:lvl1pPr algn="l">
              <a:defRPr sz="4600"/>
            </a:lvl1pPr>
          </a:lstStyle>
          <a:p>
            <a:r>
              <a:rPr lang="en-US" smtClean="0"/>
              <a:t>Click to edit Master title style</a:t>
            </a:r>
            <a:endParaRPr lang="en-US"/>
          </a:p>
        </p:txBody>
      </p:sp>
      <p:sp>
        <p:nvSpPr>
          <p:cNvPr id="3"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Slide Number Placeholder 7"/>
          <p:cNvSpPr>
            <a:spLocks noGrp="1"/>
          </p:cNvSpPr>
          <p:nvPr>
            <p:ph type="sldNum" sz="quarter" idx="11"/>
          </p:nvPr>
        </p:nvSpPr>
        <p:spPr/>
        <p:txBody>
          <a:bodyPr/>
          <a:lstStyle>
            <a:lvl1pPr>
              <a:defRPr/>
            </a:lvl1pPr>
          </a:lstStyle>
          <a:p>
            <a:pPr>
              <a:defRPr/>
            </a:pPr>
            <a:fld id="{3AD55036-1CD5-458F-89CC-78993760FE72}" type="slidenum">
              <a:rPr lang="en-US"/>
              <a:pPr>
                <a:defRPr/>
              </a:pPr>
              <a:t>‹#›</a:t>
            </a:fld>
            <a:endParaRPr lang="en-US"/>
          </a:p>
        </p:txBody>
      </p:sp>
      <p:sp>
        <p:nvSpPr>
          <p:cNvPr id="5" name="Footer Placeholder 8"/>
          <p:cNvSpPr>
            <a:spLocks noGrp="1"/>
          </p:cNvSpPr>
          <p:nvPr>
            <p:ph type="ftr" sz="quarter" idx="12"/>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625074074"/>
      </p:ext>
    </p:extLst>
  </p:cSld>
  <p:clrMapOvr>
    <a:masterClrMapping/>
  </p:clrMapOvr>
  <p:transition advClick="0" advTm="3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02F4DA42-F8B5-4A0A-A7D0-5D0AEEA6F565}" type="slidenum">
              <a:rPr lang="en-US"/>
              <a:pPr>
                <a:defRPr/>
              </a:pPr>
              <a:t>‹#›</a:t>
            </a:fld>
            <a:endParaRPr lang="en-US"/>
          </a:p>
        </p:txBody>
      </p:sp>
    </p:spTree>
    <p:extLst>
      <p:ext uri="{BB962C8B-B14F-4D97-AF65-F5344CB8AC3E}">
        <p14:creationId xmlns:p14="http://schemas.microsoft.com/office/powerpoint/2010/main" val="3605431751"/>
      </p:ext>
    </p:extLst>
  </p:cSld>
  <p:clrMapOvr>
    <a:masterClrMapping/>
  </p:clrMapOvr>
  <p:transition advClick="0" advTm="30"/>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9146"/>
            <a:ext cx="3200400" cy="547688"/>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60818"/>
            <a:ext cx="2743200" cy="6858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485900"/>
            <a:ext cx="7086600" cy="28575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a:xfrm>
            <a:off x="8156575" y="4816079"/>
            <a:ext cx="762000" cy="273844"/>
          </a:xfrm>
        </p:spPr>
        <p:txBody>
          <a:bodyPr/>
          <a:lstStyle>
            <a:lvl1pPr>
              <a:defRPr/>
            </a:lvl1pPr>
          </a:lstStyle>
          <a:p>
            <a:pPr>
              <a:defRPr/>
            </a:pPr>
            <a:fld id="{C6D2F240-1C78-4B20-A647-44597A5E21B9}" type="slidenum">
              <a:rPr lang="en-US"/>
              <a:pPr>
                <a:defRPr/>
              </a:pPr>
              <a:t>‹#›</a:t>
            </a:fld>
            <a:endParaRPr lang="en-US"/>
          </a:p>
        </p:txBody>
      </p:sp>
    </p:spTree>
    <p:extLst>
      <p:ext uri="{BB962C8B-B14F-4D97-AF65-F5344CB8AC3E}">
        <p14:creationId xmlns:p14="http://schemas.microsoft.com/office/powerpoint/2010/main" val="636281126"/>
      </p:ext>
    </p:extLst>
  </p:cSld>
  <p:clrMapOvr>
    <a:masterClrMapping/>
  </p:clrMapOvr>
  <p:transition advClick="0" advTm="30"/>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279282"/>
            <a:ext cx="3053868" cy="940356"/>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764930"/>
            <a:ext cx="4114800" cy="30861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249074"/>
            <a:ext cx="3053866" cy="199761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DBBDC50-97A4-4C86-99E5-659BA92118F7}" type="slidenum">
              <a:rPr lang="en-US"/>
              <a:pPr>
                <a:defRPr/>
              </a:pPr>
              <a:t>‹#›</a:t>
            </a:fld>
            <a:endParaRPr lang="en-US"/>
          </a:p>
        </p:txBody>
      </p:sp>
    </p:spTree>
    <p:extLst>
      <p:ext uri="{BB962C8B-B14F-4D97-AF65-F5344CB8AC3E}">
        <p14:creationId xmlns:p14="http://schemas.microsoft.com/office/powerpoint/2010/main" val="2667206950"/>
      </p:ext>
    </p:extLst>
  </p:cSld>
  <p:clrMapOvr>
    <a:masterClrMapping/>
  </p:clrMapOvr>
  <p:transition advClick="0" advTm="3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6CF7B1-6E53-4FF1-B08A-12D01B436A81}" type="slidenum">
              <a:rPr lang="en-US"/>
              <a:pPr>
                <a:defRPr/>
              </a:pPr>
              <a:t>‹#›</a:t>
            </a:fld>
            <a:endParaRPr lang="en-US"/>
          </a:p>
        </p:txBody>
      </p:sp>
    </p:spTree>
    <p:extLst>
      <p:ext uri="{BB962C8B-B14F-4D97-AF65-F5344CB8AC3E}">
        <p14:creationId xmlns:p14="http://schemas.microsoft.com/office/powerpoint/2010/main" val="3259520183"/>
      </p:ext>
    </p:extLst>
  </p:cSld>
  <p:clrMapOvr>
    <a:masterClrMapping/>
  </p:clrMapOvr>
  <p:transition advClick="0" advTm="3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342900"/>
            <a:ext cx="8686800" cy="630936"/>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200150"/>
            <a:ext cx="4191000" cy="35433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200150"/>
            <a:ext cx="4343400" cy="35433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0"/>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9"/>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4C05B6C7-AB2B-4E5A-8B96-B6FB8E95FA10}" type="slidenum">
              <a:rPr lang="en-US"/>
              <a:pPr>
                <a:defRPr/>
              </a:pPr>
              <a:t>‹#›</a:t>
            </a:fld>
            <a:endParaRPr lang="en-US"/>
          </a:p>
        </p:txBody>
      </p:sp>
    </p:spTree>
    <p:extLst>
      <p:ext uri="{BB962C8B-B14F-4D97-AF65-F5344CB8AC3E}">
        <p14:creationId xmlns:p14="http://schemas.microsoft.com/office/powerpoint/2010/main" val="3721157749"/>
      </p:ext>
    </p:extLst>
  </p:cSld>
  <p:clrMapOvr>
    <a:masterClrMapping/>
  </p:clrMapOvr>
  <p:transition advClick="0" advTm="30"/>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B99141-4CB1-4FDB-9192-2D09E6ADBACE}" type="slidenum">
              <a:rPr lang="en-US"/>
              <a:pPr>
                <a:defRPr/>
              </a:pPr>
              <a:t>‹#›</a:t>
            </a:fld>
            <a:endParaRPr lang="en-US"/>
          </a:p>
        </p:txBody>
      </p:sp>
    </p:spTree>
    <p:extLst>
      <p:ext uri="{BB962C8B-B14F-4D97-AF65-F5344CB8AC3E}">
        <p14:creationId xmlns:p14="http://schemas.microsoft.com/office/powerpoint/2010/main" val="841481739"/>
      </p:ext>
    </p:extLst>
  </p:cSld>
  <p:clrMapOvr>
    <a:masterClrMapping/>
  </p:clrMapOvr>
  <p:transition advClick="0" advTm="30"/>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22622"/>
            <a:ext cx="9067800" cy="5167313"/>
            <a:chOff x="0" y="-30477"/>
            <a:chExt cx="9067800" cy="6889273"/>
          </a:xfrm>
        </p:grpSpPr>
        <p:cxnSp>
          <p:nvCxnSpPr>
            <p:cNvPr id="5" name="Straight Connector 4"/>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grpSp>
        <p:nvGrpSpPr>
          <p:cNvPr id="89" name="Group 92"/>
          <p:cNvGrpSpPr>
            <a:grpSpLocks/>
          </p:cNvGrpSpPr>
          <p:nvPr/>
        </p:nvGrpSpPr>
        <p:grpSpPr bwMode="auto">
          <a:xfrm>
            <a:off x="0" y="1543050"/>
            <a:ext cx="4802188" cy="2115741"/>
            <a:chOff x="0" y="2057400"/>
            <a:chExt cx="4801394" cy="2820988"/>
          </a:xfrm>
        </p:grpSpPr>
        <p:cxnSp>
          <p:nvCxnSpPr>
            <p:cNvPr id="90" name="Straight Connector 89"/>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3"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94"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5" name="Slide Number Placeholder 5"/>
          <p:cNvSpPr>
            <a:spLocks noGrp="1"/>
          </p:cNvSpPr>
          <p:nvPr>
            <p:ph type="sldNum" sz="quarter" idx="12"/>
          </p:nvPr>
        </p:nvSpPr>
        <p:spPr/>
        <p:txBody>
          <a:bodyPr/>
          <a:lstStyle>
            <a:lvl1pPr>
              <a:defRPr/>
            </a:lvl1pPr>
          </a:lstStyle>
          <a:p>
            <a:pPr>
              <a:defRPr/>
            </a:pPr>
            <a:fld id="{D64FA6FB-5A09-420A-9122-A00FED66225C}" type="slidenum">
              <a:rPr lang="en-US"/>
              <a:pPr>
                <a:defRPr/>
              </a:pPr>
              <a:t>‹#›</a:t>
            </a:fld>
            <a:endParaRPr lang="en-US"/>
          </a:p>
        </p:txBody>
      </p:sp>
    </p:spTree>
    <p:extLst>
      <p:ext uri="{BB962C8B-B14F-4D97-AF65-F5344CB8AC3E}">
        <p14:creationId xmlns:p14="http://schemas.microsoft.com/office/powerpoint/2010/main" val="1085771230"/>
      </p:ext>
    </p:extLst>
  </p:cSld>
  <p:clrMapOvr>
    <a:masterClrMapping/>
  </p:clrMapOvr>
  <p:transition advClick="0" advTm="30"/>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92"/>
          <p:cNvGrpSpPr>
            <a:grpSpLocks/>
          </p:cNvGrpSpPr>
          <p:nvPr/>
        </p:nvGrpSpPr>
        <p:grpSpPr bwMode="auto">
          <a:xfrm>
            <a:off x="0" y="-22623"/>
            <a:ext cx="9067800" cy="3634979"/>
            <a:chOff x="1" y="-30477"/>
            <a:chExt cx="9067799" cy="4526277"/>
          </a:xfrm>
        </p:grpSpPr>
        <p:cxnSp>
          <p:nvCxnSpPr>
            <p:cNvPr id="5" name="Straight Connector 4"/>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3233738"/>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cxnSp>
        <p:nvCxnSpPr>
          <p:cNvPr id="89" name="Straight Connector 88"/>
          <p:cNvCxnSpPr/>
          <p:nvPr/>
        </p:nvCxnSpPr>
        <p:spPr>
          <a:xfrm>
            <a:off x="0" y="3290888"/>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0" y="4604148"/>
            <a:ext cx="9144000" cy="119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3347676"/>
            <a:ext cx="8305800" cy="857250"/>
          </a:xfrm>
        </p:spPr>
        <p:txBody>
          <a:bodyPr/>
          <a:lstStyle/>
          <a:p>
            <a:r>
              <a:rPr lang="en-US" smtClean="0"/>
              <a:t>Click to edit Master title style</a:t>
            </a:r>
            <a:endParaRPr lang="en-US"/>
          </a:p>
        </p:txBody>
      </p:sp>
      <p:sp>
        <p:nvSpPr>
          <p:cNvPr id="91"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92" name="Footer Placeholder 90"/>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3" name="Slide Number Placeholder 91"/>
          <p:cNvSpPr>
            <a:spLocks noGrp="1"/>
          </p:cNvSpPr>
          <p:nvPr>
            <p:ph type="sldNum" sz="quarter" idx="12"/>
          </p:nvPr>
        </p:nvSpPr>
        <p:spPr/>
        <p:txBody>
          <a:bodyPr/>
          <a:lstStyle>
            <a:lvl1pPr>
              <a:defRPr/>
            </a:lvl1pPr>
          </a:lstStyle>
          <a:p>
            <a:pPr>
              <a:defRPr/>
            </a:pPr>
            <a:fld id="{D871AF84-FBCA-4A3E-B5D9-7961601EA821}" type="slidenum">
              <a:rPr lang="en-US"/>
              <a:pPr>
                <a:defRPr/>
              </a:pPr>
              <a:t>‹#›</a:t>
            </a:fld>
            <a:endParaRPr lang="en-US"/>
          </a:p>
        </p:txBody>
      </p:sp>
    </p:spTree>
    <p:extLst>
      <p:ext uri="{BB962C8B-B14F-4D97-AF65-F5344CB8AC3E}">
        <p14:creationId xmlns:p14="http://schemas.microsoft.com/office/powerpoint/2010/main" val="553497074"/>
      </p:ext>
    </p:extLst>
  </p:cSld>
  <p:clrMapOvr>
    <a:overrideClrMapping bg1="lt1" tx1="dk1" bg2="lt2" tx2="dk2" accent1="accent1" accent2="accent2" accent3="accent3" accent4="accent4" accent5="accent5" accent6="accent6" hlink="hlink" folHlink="folHlink"/>
  </p:clrMapOvr>
  <p:transition advClick="0" advTm="30"/>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85FEF1A-7FE7-41D2-A781-454C4686F750}" type="slidenum">
              <a:rPr lang="en-US"/>
              <a:pPr>
                <a:defRPr/>
              </a:pPr>
              <a:t>‹#›</a:t>
            </a:fld>
            <a:endParaRPr lang="en-US"/>
          </a:p>
        </p:txBody>
      </p:sp>
    </p:spTree>
    <p:extLst>
      <p:ext uri="{BB962C8B-B14F-4D97-AF65-F5344CB8AC3E}">
        <p14:creationId xmlns:p14="http://schemas.microsoft.com/office/powerpoint/2010/main" val="4046133841"/>
      </p:ext>
    </p:extLst>
  </p:cSld>
  <p:clrMapOvr>
    <a:masterClrMapping/>
  </p:clrMapOvr>
  <p:transition advClick="0" advTm="30"/>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D273601E-B46D-46E7-A1E8-86EA02F31C4B}" type="slidenum">
              <a:rPr lang="en-US"/>
              <a:pPr>
                <a:defRPr/>
              </a:pPr>
              <a:t>‹#›</a:t>
            </a:fld>
            <a:endParaRPr lang="en-US"/>
          </a:p>
        </p:txBody>
      </p:sp>
    </p:spTree>
    <p:extLst>
      <p:ext uri="{BB962C8B-B14F-4D97-AF65-F5344CB8AC3E}">
        <p14:creationId xmlns:p14="http://schemas.microsoft.com/office/powerpoint/2010/main" val="2258854529"/>
      </p:ext>
    </p:extLst>
  </p:cSld>
  <p:clrMapOvr>
    <a:masterClrMapping/>
  </p:clrMapOvr>
  <p:transition advClick="0" advTm="3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BE156E9-AAC2-4214-9826-AB0C777C4B72}" type="slidenum">
              <a:rPr lang="en-US"/>
              <a:pPr>
                <a:defRPr/>
              </a:pPr>
              <a:t>‹#›</a:t>
            </a:fld>
            <a:endParaRPr lang="en-US"/>
          </a:p>
        </p:txBody>
      </p:sp>
    </p:spTree>
    <p:extLst>
      <p:ext uri="{BB962C8B-B14F-4D97-AF65-F5344CB8AC3E}">
        <p14:creationId xmlns:p14="http://schemas.microsoft.com/office/powerpoint/2010/main" val="2180155747"/>
      </p:ext>
    </p:extLst>
  </p:cSld>
  <p:clrMapOvr>
    <a:masterClrMapping/>
  </p:clrMapOvr>
  <p:transition advClick="0" advTm="30"/>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459209E-2DC0-474C-BAEA-D2722628E723}" type="slidenum">
              <a:rPr lang="en-US"/>
              <a:pPr>
                <a:defRPr/>
              </a:pPr>
              <a:t>‹#›</a:t>
            </a:fld>
            <a:endParaRPr lang="en-US"/>
          </a:p>
        </p:txBody>
      </p:sp>
    </p:spTree>
    <p:extLst>
      <p:ext uri="{BB962C8B-B14F-4D97-AF65-F5344CB8AC3E}">
        <p14:creationId xmlns:p14="http://schemas.microsoft.com/office/powerpoint/2010/main" val="432957163"/>
      </p:ext>
    </p:extLst>
  </p:cSld>
  <p:clrMapOvr>
    <a:masterClrMapping/>
  </p:clrMapOvr>
  <p:transition advClick="0" advTm="30"/>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1172766"/>
            <a:ext cx="2762250" cy="2484834"/>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cxnSp>
        <p:nvCxnSpPr>
          <p:cNvPr id="6" name="Straight Connector 5"/>
          <p:cNvCxnSpPr/>
          <p:nvPr/>
        </p:nvCxnSpPr>
        <p:spPr>
          <a:xfrm rot="5400000">
            <a:off x="1505149" y="2416374"/>
            <a:ext cx="226337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 y="1284685"/>
            <a:ext cx="2651125" cy="119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 y="3550444"/>
            <a:ext cx="2651125"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52400" y="1426464"/>
            <a:ext cx="2377440" cy="10287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B99427C0-C320-4605-A21F-6456727A4FC7}" type="slidenum">
              <a:rPr lang="en-US"/>
              <a:pPr>
                <a:defRPr/>
              </a:pPr>
              <a:t>‹#›</a:t>
            </a:fld>
            <a:endParaRPr lang="en-US"/>
          </a:p>
        </p:txBody>
      </p:sp>
    </p:spTree>
    <p:extLst>
      <p:ext uri="{BB962C8B-B14F-4D97-AF65-F5344CB8AC3E}">
        <p14:creationId xmlns:p14="http://schemas.microsoft.com/office/powerpoint/2010/main" val="3453013362"/>
      </p:ext>
    </p:extLst>
  </p:cSld>
  <p:clrMapOvr>
    <a:masterClrMapping/>
  </p:clrMapOvr>
  <p:transition advClick="0" advTm="30"/>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1172766"/>
            <a:ext cx="2762250" cy="2484834"/>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cxnSp>
        <p:nvCxnSpPr>
          <p:cNvPr id="6" name="Straight Connector 5"/>
          <p:cNvCxnSpPr/>
          <p:nvPr/>
        </p:nvCxnSpPr>
        <p:spPr>
          <a:xfrm rot="5400000">
            <a:off x="1505149" y="2416374"/>
            <a:ext cx="226337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 y="1284685"/>
            <a:ext cx="2651125" cy="119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 y="3550444"/>
            <a:ext cx="2651125"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2" name="Title 1"/>
          <p:cNvSpPr>
            <a:spLocks noGrp="1"/>
          </p:cNvSpPr>
          <p:nvPr>
            <p:ph type="title"/>
          </p:nvPr>
        </p:nvSpPr>
        <p:spPr>
          <a:xfrm>
            <a:off x="155448" y="1428750"/>
            <a:ext cx="2377440" cy="10287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C1674D00-D065-45C5-8AA1-291744212AE8}" type="slidenum">
              <a:rPr lang="en-US"/>
              <a:pPr>
                <a:defRPr/>
              </a:pPr>
              <a:t>‹#›</a:t>
            </a:fld>
            <a:endParaRPr lang="en-US"/>
          </a:p>
        </p:txBody>
      </p:sp>
    </p:spTree>
    <p:extLst>
      <p:ext uri="{BB962C8B-B14F-4D97-AF65-F5344CB8AC3E}">
        <p14:creationId xmlns:p14="http://schemas.microsoft.com/office/powerpoint/2010/main" val="2179484328"/>
      </p:ext>
    </p:extLst>
  </p:cSld>
  <p:clrMapOvr>
    <a:masterClrMapping/>
  </p:clrMapOvr>
  <p:transition advClick="0" advTm="30"/>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A7C9E8-D485-4F49-9310-5347B17FBC0F}" type="slidenum">
              <a:rPr lang="en-US"/>
              <a:pPr>
                <a:defRPr/>
              </a:pPr>
              <a:t>‹#›</a:t>
            </a:fld>
            <a:endParaRPr lang="en-US"/>
          </a:p>
        </p:txBody>
      </p:sp>
    </p:spTree>
    <p:extLst>
      <p:ext uri="{BB962C8B-B14F-4D97-AF65-F5344CB8AC3E}">
        <p14:creationId xmlns:p14="http://schemas.microsoft.com/office/powerpoint/2010/main" val="1903966191"/>
      </p:ext>
    </p:extLst>
  </p:cSld>
  <p:clrMapOvr>
    <a:masterClrMapping/>
  </p:clrMapOvr>
  <p:transition advClick="0" advTm="3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451485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9" name="Title 28"/>
          <p:cNvSpPr>
            <a:spLocks noGrp="1"/>
          </p:cNvSpPr>
          <p:nvPr>
            <p:ph type="title"/>
          </p:nvPr>
        </p:nvSpPr>
        <p:spPr>
          <a:xfrm>
            <a:off x="304800" y="4057650"/>
            <a:ext cx="8610600" cy="661988"/>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500062"/>
            <a:ext cx="4290556"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6" y="500062"/>
            <a:ext cx="4292241"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987028"/>
            <a:ext cx="4290556"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987028"/>
            <a:ext cx="4288536"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9"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0" name="Slide Number Placeholder 6"/>
          <p:cNvSpPr>
            <a:spLocks noGrp="1"/>
          </p:cNvSpPr>
          <p:nvPr>
            <p:ph type="sldNum" sz="quarter" idx="12"/>
          </p:nvPr>
        </p:nvSpPr>
        <p:spPr>
          <a:xfrm>
            <a:off x="8229600" y="4857750"/>
            <a:ext cx="762000" cy="185738"/>
          </a:xfrm>
        </p:spPr>
        <p:txBody>
          <a:bodyPr/>
          <a:lstStyle>
            <a:lvl1pPr>
              <a:defRPr/>
            </a:lvl1pPr>
          </a:lstStyle>
          <a:p>
            <a:pPr>
              <a:defRPr/>
            </a:pPr>
            <a:fld id="{1EA6FFC5-2E7D-47E9-98B5-1B0C26CFD018}" type="slidenum">
              <a:rPr lang="en-US"/>
              <a:pPr>
                <a:defRPr/>
              </a:pPr>
              <a:t>‹#›</a:t>
            </a:fld>
            <a:endParaRPr lang="en-US"/>
          </a:p>
        </p:txBody>
      </p:sp>
    </p:spTree>
    <p:extLst>
      <p:ext uri="{BB962C8B-B14F-4D97-AF65-F5344CB8AC3E}">
        <p14:creationId xmlns:p14="http://schemas.microsoft.com/office/powerpoint/2010/main" val="3486833608"/>
      </p:ext>
    </p:extLst>
  </p:cSld>
  <p:clrMapOvr>
    <a:masterClrMapping/>
  </p:clrMapOvr>
  <p:transition advClick="0" advTm="30"/>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A4971-2119-4045-84C1-22CD8FA6C133}" type="slidenum">
              <a:rPr lang="en-US"/>
              <a:pPr>
                <a:defRPr/>
              </a:pPr>
              <a:t>‹#›</a:t>
            </a:fld>
            <a:endParaRPr lang="en-US"/>
          </a:p>
        </p:txBody>
      </p:sp>
    </p:spTree>
    <p:extLst>
      <p:ext uri="{BB962C8B-B14F-4D97-AF65-F5344CB8AC3E}">
        <p14:creationId xmlns:p14="http://schemas.microsoft.com/office/powerpoint/2010/main" val="4248813635"/>
      </p:ext>
    </p:extLst>
  </p:cSld>
  <p:clrMapOvr>
    <a:masterClrMapping/>
  </p:clrMapOvr>
  <p:transition advClick="0" advTm="30"/>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4D215B-83F6-470F-978F-3FBD5E775802}" type="slidenum">
              <a:rPr lang="en-US"/>
              <a:pPr>
                <a:defRPr/>
              </a:pPr>
              <a:t>‹#›</a:t>
            </a:fld>
            <a:endParaRPr lang="en-US"/>
          </a:p>
        </p:txBody>
      </p:sp>
    </p:spTree>
    <p:extLst>
      <p:ext uri="{BB962C8B-B14F-4D97-AF65-F5344CB8AC3E}">
        <p14:creationId xmlns:p14="http://schemas.microsoft.com/office/powerpoint/2010/main" val="1126646112"/>
      </p:ext>
    </p:extLst>
  </p:cSld>
  <p:clrMapOvr>
    <a:masterClrMapping/>
  </p:clrMapOvr>
  <p:transition advClick="0" advTm="30"/>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0CF404-2638-4C38-8582-032E53A567E0}" type="slidenum">
              <a:rPr lang="en-US"/>
              <a:pPr>
                <a:defRPr/>
              </a:pPr>
              <a:t>‹#›</a:t>
            </a:fld>
            <a:endParaRPr lang="en-US"/>
          </a:p>
        </p:txBody>
      </p:sp>
    </p:spTree>
    <p:extLst>
      <p:ext uri="{BB962C8B-B14F-4D97-AF65-F5344CB8AC3E}">
        <p14:creationId xmlns:p14="http://schemas.microsoft.com/office/powerpoint/2010/main" val="1229683996"/>
      </p:ext>
    </p:extLst>
  </p:cSld>
  <p:clrMapOvr>
    <a:masterClrMapping/>
  </p:clrMapOvr>
  <p:transition advClick="0" advTm="30"/>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94CC14-1263-47E0-AE22-F8670A184A0D}" type="slidenum">
              <a:rPr lang="en-US"/>
              <a:pPr>
                <a:defRPr/>
              </a:pPr>
              <a:t>‹#›</a:t>
            </a:fld>
            <a:endParaRPr lang="en-US"/>
          </a:p>
        </p:txBody>
      </p:sp>
    </p:spTree>
    <p:extLst>
      <p:ext uri="{BB962C8B-B14F-4D97-AF65-F5344CB8AC3E}">
        <p14:creationId xmlns:p14="http://schemas.microsoft.com/office/powerpoint/2010/main" val="2924248487"/>
      </p:ext>
    </p:extLst>
  </p:cSld>
  <p:clrMapOvr>
    <a:masterClrMapping/>
  </p:clrMapOvr>
  <p:transition advClick="0" advTm="30"/>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638C4C-7C9E-494A-88AB-CB489F58A990}" type="slidenum">
              <a:rPr lang="en-US"/>
              <a:pPr>
                <a:defRPr/>
              </a:pPr>
              <a:t>‹#›</a:t>
            </a:fld>
            <a:endParaRPr lang="en-US"/>
          </a:p>
        </p:txBody>
      </p:sp>
    </p:spTree>
    <p:extLst>
      <p:ext uri="{BB962C8B-B14F-4D97-AF65-F5344CB8AC3E}">
        <p14:creationId xmlns:p14="http://schemas.microsoft.com/office/powerpoint/2010/main" val="2729713797"/>
      </p:ext>
    </p:extLst>
  </p:cSld>
  <p:clrMapOvr>
    <a:masterClrMapping/>
  </p:clrMapOvr>
  <p:transition advClick="0" advTm="30"/>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FF15D7-D547-48CE-ACAC-1E8F40607E5C}" type="slidenum">
              <a:rPr lang="en-US"/>
              <a:pPr>
                <a:defRPr/>
              </a:pPr>
              <a:t>‹#›</a:t>
            </a:fld>
            <a:endParaRPr lang="en-US"/>
          </a:p>
        </p:txBody>
      </p:sp>
    </p:spTree>
    <p:extLst>
      <p:ext uri="{BB962C8B-B14F-4D97-AF65-F5344CB8AC3E}">
        <p14:creationId xmlns:p14="http://schemas.microsoft.com/office/powerpoint/2010/main" val="3193637456"/>
      </p:ext>
    </p:extLst>
  </p:cSld>
  <p:clrMapOvr>
    <a:masterClrMapping/>
  </p:clrMapOvr>
  <p:transition advClick="0" advTm="30"/>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AE0103-8BB0-48BD-BA1C-2FD585A08ADE}" type="slidenum">
              <a:rPr lang="en-US"/>
              <a:pPr>
                <a:defRPr/>
              </a:pPr>
              <a:t>‹#›</a:t>
            </a:fld>
            <a:endParaRPr lang="en-US"/>
          </a:p>
        </p:txBody>
      </p:sp>
    </p:spTree>
    <p:extLst>
      <p:ext uri="{BB962C8B-B14F-4D97-AF65-F5344CB8AC3E}">
        <p14:creationId xmlns:p14="http://schemas.microsoft.com/office/powerpoint/2010/main" val="2072248190"/>
      </p:ext>
    </p:extLst>
  </p:cSld>
  <p:clrMapOvr>
    <a:masterClrMapping/>
  </p:clrMapOvr>
  <p:transition advClick="0" advTm="3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F2BF81-7DF2-4D0B-AF84-F7D0635D75C2}" type="slidenum">
              <a:rPr lang="en-US"/>
              <a:pPr>
                <a:defRPr/>
              </a:pPr>
              <a:t>‹#›</a:t>
            </a:fld>
            <a:endParaRPr lang="en-US"/>
          </a:p>
        </p:txBody>
      </p:sp>
    </p:spTree>
    <p:extLst>
      <p:ext uri="{BB962C8B-B14F-4D97-AF65-F5344CB8AC3E}">
        <p14:creationId xmlns:p14="http://schemas.microsoft.com/office/powerpoint/2010/main" val="2107846619"/>
      </p:ext>
    </p:extLst>
  </p:cSld>
  <p:clrMapOvr>
    <a:masterClrMapping/>
  </p:clrMapOvr>
  <p:transition advClick="0" advTm="3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2A6B4F-9306-4DF8-9812-C50FA06658D4}" type="slidenum">
              <a:rPr lang="en-US"/>
              <a:pPr>
                <a:defRPr/>
              </a:pPr>
              <a:t>‹#›</a:t>
            </a:fld>
            <a:endParaRPr lang="en-US"/>
          </a:p>
        </p:txBody>
      </p:sp>
    </p:spTree>
    <p:extLst>
      <p:ext uri="{BB962C8B-B14F-4D97-AF65-F5344CB8AC3E}">
        <p14:creationId xmlns:p14="http://schemas.microsoft.com/office/powerpoint/2010/main" val="861393398"/>
      </p:ext>
    </p:extLst>
  </p:cSld>
  <p:clrMapOvr>
    <a:masterClrMapping/>
  </p:clrMapOvr>
  <p:transition advClick="0" advTm="30"/>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0B6AECE-F762-405E-A9F9-80749D3B17FE}" type="slidenum">
              <a:rPr lang="en-US"/>
              <a:pPr>
                <a:defRPr/>
              </a:pPr>
              <a:t>‹#›</a:t>
            </a:fld>
            <a:endParaRPr lang="en-US"/>
          </a:p>
        </p:txBody>
      </p:sp>
    </p:spTree>
    <p:extLst>
      <p:ext uri="{BB962C8B-B14F-4D97-AF65-F5344CB8AC3E}">
        <p14:creationId xmlns:p14="http://schemas.microsoft.com/office/powerpoint/2010/main" val="298215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342900"/>
            <a:ext cx="8686800" cy="630936"/>
          </a:xfrm>
        </p:spPr>
        <p:txBody>
          <a:bodyPr/>
          <a:lstStyle/>
          <a:p>
            <a:r>
              <a:rPr lang="en-US" smtClean="0"/>
              <a:t>Click to edit Master title style</a:t>
            </a:r>
            <a:endParaRPr lang="en-US"/>
          </a:p>
        </p:txBody>
      </p:sp>
      <p:sp>
        <p:nvSpPr>
          <p:cNvPr id="3" name="Date Placeholder 1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Footer Placeholder 20"/>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3C2C182-9B84-485A-A0DA-4D2CA1BA2D9E}" type="slidenum">
              <a:rPr lang="en-US"/>
              <a:pPr>
                <a:defRPr/>
              </a:pPr>
              <a:t>‹#›</a:t>
            </a:fld>
            <a:endParaRPr lang="en-US"/>
          </a:p>
        </p:txBody>
      </p:sp>
    </p:spTree>
    <p:extLst>
      <p:ext uri="{BB962C8B-B14F-4D97-AF65-F5344CB8AC3E}">
        <p14:creationId xmlns:p14="http://schemas.microsoft.com/office/powerpoint/2010/main" val="3290456635"/>
      </p:ext>
    </p:extLst>
  </p:cSld>
  <p:clrMapOvr>
    <a:masterClrMapping/>
  </p:clrMapOvr>
  <p:transition advClick="0" advTm="30"/>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36BCFC-0261-44C7-B52D-A98F9B981B28}" type="slidenum">
              <a:rPr lang="en-US"/>
              <a:pPr>
                <a:defRPr/>
              </a:pPr>
              <a:t>‹#›</a:t>
            </a:fld>
            <a:endParaRPr lang="en-US"/>
          </a:p>
        </p:txBody>
      </p:sp>
    </p:spTree>
    <p:extLst>
      <p:ext uri="{BB962C8B-B14F-4D97-AF65-F5344CB8AC3E}">
        <p14:creationId xmlns:p14="http://schemas.microsoft.com/office/powerpoint/2010/main" val="31281342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E882164-64AF-4813-9BBB-7A12F931FA0E}" type="slidenum">
              <a:rPr lang="en-US"/>
              <a:pPr>
                <a:defRPr/>
              </a:pPr>
              <a:t>‹#›</a:t>
            </a:fld>
            <a:endParaRPr lang="en-US"/>
          </a:p>
        </p:txBody>
      </p:sp>
    </p:spTree>
    <p:extLst>
      <p:ext uri="{BB962C8B-B14F-4D97-AF65-F5344CB8AC3E}">
        <p14:creationId xmlns:p14="http://schemas.microsoft.com/office/powerpoint/2010/main" val="34354364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DB709D22-BAB0-4F79-B0C6-3A5AD063986E}" type="slidenum">
              <a:rPr lang="en-US"/>
              <a:pPr>
                <a:defRPr/>
              </a:pPr>
              <a:t>‹#›</a:t>
            </a:fld>
            <a:endParaRPr lang="en-US"/>
          </a:p>
        </p:txBody>
      </p:sp>
    </p:spTree>
    <p:extLst>
      <p:ext uri="{BB962C8B-B14F-4D97-AF65-F5344CB8AC3E}">
        <p14:creationId xmlns:p14="http://schemas.microsoft.com/office/powerpoint/2010/main" val="30782451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4B6C1C5-E091-4325-A7FB-826ADBD54AF5}" type="slidenum">
              <a:rPr lang="en-US"/>
              <a:pPr>
                <a:defRPr/>
              </a:pPr>
              <a:t>‹#›</a:t>
            </a:fld>
            <a:endParaRPr lang="en-US"/>
          </a:p>
        </p:txBody>
      </p:sp>
    </p:spTree>
    <p:extLst>
      <p:ext uri="{BB962C8B-B14F-4D97-AF65-F5344CB8AC3E}">
        <p14:creationId xmlns:p14="http://schemas.microsoft.com/office/powerpoint/2010/main" val="16575596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8A115E5-8745-4216-9AE1-5F2F4097CAD5}" type="slidenum">
              <a:rPr lang="en-US"/>
              <a:pPr>
                <a:defRPr/>
              </a:pPr>
              <a:t>‹#›</a:t>
            </a:fld>
            <a:endParaRPr lang="en-US"/>
          </a:p>
        </p:txBody>
      </p:sp>
    </p:spTree>
    <p:extLst>
      <p:ext uri="{BB962C8B-B14F-4D97-AF65-F5344CB8AC3E}">
        <p14:creationId xmlns:p14="http://schemas.microsoft.com/office/powerpoint/2010/main" val="11620836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AEFACC6D-1749-434E-8C30-49D0F452E83C}" type="slidenum">
              <a:rPr lang="en-US"/>
              <a:pPr>
                <a:defRPr/>
              </a:pPr>
              <a:t>‹#›</a:t>
            </a:fld>
            <a:endParaRPr lang="en-US"/>
          </a:p>
        </p:txBody>
      </p:sp>
    </p:spTree>
    <p:extLst>
      <p:ext uri="{BB962C8B-B14F-4D97-AF65-F5344CB8AC3E}">
        <p14:creationId xmlns:p14="http://schemas.microsoft.com/office/powerpoint/2010/main" val="3207133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3"/>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9F7E4DD1-8957-4C47-96D5-397B652628A8}" type="slidenum">
              <a:rPr lang="en-US"/>
              <a:pPr>
                <a:defRPr/>
              </a:pPr>
              <a:t>‹#›</a:t>
            </a:fld>
            <a:endParaRPr lang="en-US"/>
          </a:p>
        </p:txBody>
      </p:sp>
    </p:spTree>
    <p:extLst>
      <p:ext uri="{BB962C8B-B14F-4D97-AF65-F5344CB8AC3E}">
        <p14:creationId xmlns:p14="http://schemas.microsoft.com/office/powerpoint/2010/main" val="3156362695"/>
      </p:ext>
    </p:extLst>
  </p:cSld>
  <p:clrMapOvr>
    <a:masterClrMapping/>
  </p:clrMapOvr>
  <p:transition advClick="0" advTm="3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4386838"/>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2" name="Title 11"/>
          <p:cNvSpPr>
            <a:spLocks noGrp="1"/>
          </p:cNvSpPr>
          <p:nvPr>
            <p:ph type="title"/>
          </p:nvPr>
        </p:nvSpPr>
        <p:spPr>
          <a:xfrm>
            <a:off x="457200" y="4114800"/>
            <a:ext cx="8458200" cy="390525"/>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1" y="457200"/>
            <a:ext cx="3008313" cy="360045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457200"/>
            <a:ext cx="5340350" cy="360045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2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A3D22FE8-919D-4210-8349-004CE500DAA7}" type="slidenum">
              <a:rPr lang="en-US"/>
              <a:pPr>
                <a:defRPr/>
              </a:pPr>
              <a:t>‹#›</a:t>
            </a:fld>
            <a:endParaRPr lang="en-US"/>
          </a:p>
        </p:txBody>
      </p:sp>
    </p:spTree>
    <p:extLst>
      <p:ext uri="{BB962C8B-B14F-4D97-AF65-F5344CB8AC3E}">
        <p14:creationId xmlns:p14="http://schemas.microsoft.com/office/powerpoint/2010/main" val="201368836"/>
      </p:ext>
    </p:extLst>
  </p:cSld>
  <p:clrMapOvr>
    <a:masterClrMapping/>
  </p:clrMapOvr>
  <p:transition advClick="0" advTm="3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462476"/>
            <a:ext cx="5029200" cy="27432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3745320"/>
            <a:ext cx="5867400" cy="391716"/>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4149913"/>
            <a:ext cx="5867400" cy="576263"/>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37923A2C-4489-410B-8E96-60BC557227D8}" type="slidenum">
              <a:rPr lang="en-US"/>
              <a:pPr>
                <a:defRPr/>
              </a:pPr>
              <a:t>‹#›</a:t>
            </a:fld>
            <a:endParaRPr lang="en-US"/>
          </a:p>
        </p:txBody>
      </p:sp>
    </p:spTree>
    <p:extLst>
      <p:ext uri="{BB962C8B-B14F-4D97-AF65-F5344CB8AC3E}">
        <p14:creationId xmlns:p14="http://schemas.microsoft.com/office/powerpoint/2010/main" val="1352046593"/>
      </p:ext>
    </p:extLst>
  </p:cSld>
  <p:clrMapOvr>
    <a:masterClrMapping/>
  </p:clrMapOvr>
  <p:transition advClick="0" advTm="3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F1A706-0217-4EA8-89EA-7E448F31558B}" type="slidenum">
              <a:rPr lang="en-US"/>
              <a:pPr>
                <a:defRPr/>
              </a:pPr>
              <a:t>‹#›</a:t>
            </a:fld>
            <a:endParaRPr lang="en-US"/>
          </a:p>
        </p:txBody>
      </p:sp>
    </p:spTree>
    <p:extLst>
      <p:ext uri="{BB962C8B-B14F-4D97-AF65-F5344CB8AC3E}">
        <p14:creationId xmlns:p14="http://schemas.microsoft.com/office/powerpoint/2010/main" val="2615838438"/>
      </p:ext>
    </p:extLst>
  </p:cSld>
  <p:clrMapOvr>
    <a:masterClrMapping/>
  </p:clrMapOvr>
  <p:transition advClick="0" advTm="3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10" Type="http://schemas.openxmlformats.org/officeDocument/2006/relationships/theme" Target="../theme/theme4.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10" Type="http://schemas.openxmlformats.org/officeDocument/2006/relationships/theme" Target="../theme/theme5.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5" Type="http://schemas.openxmlformats.org/officeDocument/2006/relationships/slideLayout" Target="../slideLayouts/slideLayout53.xml"/><Relationship Id="rId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029" name="Text Placeholder 7"/>
          <p:cNvSpPr>
            <a:spLocks noGrp="1"/>
          </p:cNvSpPr>
          <p:nvPr>
            <p:ph type="body" idx="1"/>
          </p:nvPr>
        </p:nvSpPr>
        <p:spPr bwMode="auto">
          <a:xfrm>
            <a:off x="304800" y="1165622"/>
            <a:ext cx="86868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57150"/>
            <a:ext cx="2514600" cy="216694"/>
          </a:xfrm>
          <a:prstGeom prst="rect">
            <a:avLst/>
          </a:prstGeom>
        </p:spPr>
        <p:txBody>
          <a:bodyPr vert="horz"/>
          <a:lstStyle>
            <a:lvl1pPr algn="l" eaLnBrk="1" latinLnBrk="0" hangingPunct="1">
              <a:lnSpc>
                <a:spcPct val="100000"/>
              </a:lnSpc>
              <a:defRPr kumimoji="0" sz="1200" b="0">
                <a:solidFill>
                  <a:srgbClr val="000000"/>
                </a:solidFill>
                <a:latin typeface="+mn-lt"/>
                <a:cs typeface="+mn-cs"/>
              </a:defRPr>
            </a:lvl1pPr>
          </a:lstStyle>
          <a:p>
            <a:pPr>
              <a:defRPr/>
            </a:pPr>
            <a:endParaRPr lang="en-US"/>
          </a:p>
        </p:txBody>
      </p:sp>
      <p:sp>
        <p:nvSpPr>
          <p:cNvPr id="28" name="Footer Placeholder 27"/>
          <p:cNvSpPr>
            <a:spLocks noGrp="1"/>
          </p:cNvSpPr>
          <p:nvPr>
            <p:ph type="ftr" sz="quarter" idx="3"/>
          </p:nvPr>
        </p:nvSpPr>
        <p:spPr>
          <a:xfrm>
            <a:off x="3124200" y="57150"/>
            <a:ext cx="3352800" cy="216694"/>
          </a:xfrm>
          <a:prstGeom prst="rect">
            <a:avLst/>
          </a:prstGeom>
        </p:spPr>
        <p:txBody>
          <a:bodyPr vert="horz"/>
          <a:lstStyle>
            <a:lvl1pPr algn="r" eaLnBrk="1" latinLnBrk="0" hangingPunct="1">
              <a:lnSpc>
                <a:spcPct val="100000"/>
              </a:lnSpc>
              <a:defRPr kumimoji="0" sz="1200" b="0">
                <a:solidFill>
                  <a:srgbClr val="000000"/>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4857751"/>
            <a:ext cx="762000" cy="183356"/>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100000"/>
              </a:lnSpc>
              <a:defRPr sz="1200" b="0">
                <a:solidFill>
                  <a:srgbClr val="000000"/>
                </a:solidFill>
                <a:latin typeface="Franklin Gothic Book" panose="020B0503020102020204" pitchFamily="34" charset="0"/>
              </a:defRPr>
            </a:lvl1pPr>
          </a:lstStyle>
          <a:p>
            <a:pPr>
              <a:defRPr/>
            </a:pPr>
            <a:fld id="{3C8EA5F6-CC81-4EFB-BA8A-82E3AC88D2BB}" type="slidenum">
              <a:rPr lang="en-US"/>
              <a:pPr>
                <a:defRPr/>
              </a:pPr>
              <a:t>‹#›</a:t>
            </a:fld>
            <a:endParaRPr lang="en-US"/>
          </a:p>
        </p:txBody>
      </p:sp>
      <p:sp>
        <p:nvSpPr>
          <p:cNvPr id="10" name="Title Placeholder 9"/>
          <p:cNvSpPr>
            <a:spLocks noGrp="1"/>
          </p:cNvSpPr>
          <p:nvPr>
            <p:ph type="title"/>
          </p:nvPr>
        </p:nvSpPr>
        <p:spPr>
          <a:xfrm>
            <a:off x="304800" y="342900"/>
            <a:ext cx="8686800" cy="62865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2" name="Straight Connector 11"/>
          <p:cNvSpPr>
            <a:spLocks noChangeShapeType="1"/>
          </p:cNvSpPr>
          <p:nvPr/>
        </p:nvSpPr>
        <p:spPr bwMode="auto">
          <a:xfrm>
            <a:off x="514350" y="79349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4372" r:id="rId1"/>
    <p:sldLayoutId id="2147484373" r:id="rId2"/>
    <p:sldLayoutId id="2147484374" r:id="rId3"/>
    <p:sldLayoutId id="2147484375" r:id="rId4"/>
    <p:sldLayoutId id="2147484376" r:id="rId5"/>
    <p:sldLayoutId id="2147484377" r:id="rId6"/>
    <p:sldLayoutId id="2147484378" r:id="rId7"/>
    <p:sldLayoutId id="2147484379" r:id="rId8"/>
    <p:sldLayoutId id="2147484380" r:id="rId9"/>
    <p:sldLayoutId id="2147484381" r:id="rId10"/>
  </p:sldLayoutIdLst>
  <p:transition advClick="0" advTm="3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5953"/>
            <a:ext cx="9163050" cy="7810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8" name="Freeform 7"/>
          <p:cNvSpPr>
            <a:spLocks/>
          </p:cNvSpPr>
          <p:nvPr/>
        </p:nvSpPr>
        <p:spPr bwMode="auto">
          <a:xfrm>
            <a:off x="4381500" y="-5953"/>
            <a:ext cx="4762500" cy="47863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052" name="Title Placeholder 8"/>
          <p:cNvSpPr>
            <a:spLocks noGrp="1"/>
          </p:cNvSpPr>
          <p:nvPr>
            <p:ph type="title"/>
          </p:nvPr>
        </p:nvSpPr>
        <p:spPr bwMode="auto">
          <a:xfrm>
            <a:off x="457200" y="52863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451373"/>
            <a:ext cx="8229600" cy="3292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lnSpc>
                <a:spcPct val="100000"/>
              </a:lnSpc>
              <a:defRPr kumimoji="0" sz="1200" b="0">
                <a:solidFill>
                  <a:srgbClr val="000000"/>
                </a:solidFill>
                <a:latin typeface="+mn-lt"/>
                <a:cs typeface="+mn-cs"/>
              </a:defRPr>
            </a:lvl1pPr>
          </a:lstStyle>
          <a:p>
            <a:pPr>
              <a:defRPr/>
            </a:pPr>
            <a:endParaRPr lang="en-US"/>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lnSpc>
                <a:spcPct val="100000"/>
              </a:lnSpc>
              <a:defRPr kumimoji="0" sz="1200" b="0">
                <a:solidFill>
                  <a:srgbClr val="000000"/>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wrap="square" lIns="0" tIns="0" rIns="0" bIns="0" numCol="1" anchor="b" anchorCtr="0" compatLnSpc="1">
            <a:prstTxWarp prst="textNoShape">
              <a:avLst/>
            </a:prstTxWarp>
          </a:bodyPr>
          <a:lstStyle>
            <a:lvl1pPr algn="r" eaLnBrk="1" hangingPunct="1">
              <a:lnSpc>
                <a:spcPct val="100000"/>
              </a:lnSpc>
              <a:defRPr sz="1200" b="0">
                <a:solidFill>
                  <a:srgbClr val="000000"/>
                </a:solidFill>
                <a:latin typeface="Constantia" panose="02030602050306030303" pitchFamily="18" charset="0"/>
              </a:defRPr>
            </a:lvl1pPr>
          </a:lstStyle>
          <a:p>
            <a:pPr>
              <a:defRPr/>
            </a:pPr>
            <a:fld id="{38E0BF58-F49C-4683-9AE4-CA1F99F6C392}" type="slidenum">
              <a:rPr lang="en-US"/>
              <a:pPr>
                <a:defRPr/>
              </a:pPr>
              <a:t>‹#›</a:t>
            </a:fld>
            <a:endParaRPr lang="en-US"/>
          </a:p>
        </p:txBody>
      </p:sp>
      <p:grpSp>
        <p:nvGrpSpPr>
          <p:cNvPr id="2057" name="Group 1"/>
          <p:cNvGrpSpPr>
            <a:grpSpLocks/>
          </p:cNvGrpSpPr>
          <p:nvPr/>
        </p:nvGrpSpPr>
        <p:grpSpPr bwMode="auto">
          <a:xfrm>
            <a:off x="-19050" y="152400"/>
            <a:ext cx="9180513" cy="485775"/>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grpSp>
    </p:spTree>
  </p:cSld>
  <p:clrMap bg1="lt1" tx1="dk1" bg2="lt2" tx2="dk2" accent1="accent1" accent2="accent2" accent3="accent3" accent4="accent4" accent5="accent5" accent6="accent6" hlink="hlink" folHlink="folHlink"/>
  <p:sldLayoutIdLst>
    <p:sldLayoutId id="2147484382" r:id="rId1"/>
    <p:sldLayoutId id="2147484383" r:id="rId2"/>
    <p:sldLayoutId id="2147484384" r:id="rId3"/>
    <p:sldLayoutId id="2147484385" r:id="rId4"/>
    <p:sldLayoutId id="2147484386" r:id="rId5"/>
    <p:sldLayoutId id="2147484387" r:id="rId6"/>
    <p:sldLayoutId id="2147484388" r:id="rId7"/>
    <p:sldLayoutId id="2147484389" r:id="rId8"/>
    <p:sldLayoutId id="2147484390" r:id="rId9"/>
    <p:sldLayoutId id="2147484391" r:id="rId10"/>
  </p:sldLayoutIdLst>
  <p:transition advClick="0" advTm="3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3563541"/>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6" name="Freeform 15"/>
          <p:cNvSpPr>
            <a:spLocks/>
          </p:cNvSpPr>
          <p:nvPr/>
        </p:nvSpPr>
        <p:spPr bwMode="auto">
          <a:xfrm>
            <a:off x="7315200" y="0"/>
            <a:ext cx="1828800"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3076" name="Title Placeholder 8"/>
          <p:cNvSpPr>
            <a:spLocks noGrp="1"/>
          </p:cNvSpPr>
          <p:nvPr>
            <p:ph type="title"/>
          </p:nvPr>
        </p:nvSpPr>
        <p:spPr bwMode="auto">
          <a:xfrm>
            <a:off x="457200" y="205979"/>
            <a:ext cx="7467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3077" name="Text Placeholder 29"/>
          <p:cNvSpPr>
            <a:spLocks noGrp="1"/>
          </p:cNvSpPr>
          <p:nvPr>
            <p:ph type="body" idx="1"/>
          </p:nvPr>
        </p:nvSpPr>
        <p:spPr bwMode="auto">
          <a:xfrm>
            <a:off x="457200" y="1200151"/>
            <a:ext cx="7467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4816079"/>
            <a:ext cx="2133600" cy="273844"/>
          </a:xfrm>
          <a:prstGeom prst="rect">
            <a:avLst/>
          </a:prstGeom>
        </p:spPr>
        <p:txBody>
          <a:bodyPr vert="horz" bIns="0" anchor="b"/>
          <a:lstStyle>
            <a:lvl1pPr algn="l" eaLnBrk="1" latinLnBrk="0" hangingPunct="1">
              <a:lnSpc>
                <a:spcPct val="100000"/>
              </a:lnSpc>
              <a:defRPr kumimoji="0" sz="1000" b="0">
                <a:solidFill>
                  <a:srgbClr val="000000"/>
                </a:solidFill>
                <a:latin typeface="+mn-lt"/>
                <a:cs typeface="+mn-cs"/>
              </a:defRPr>
            </a:lvl1pPr>
          </a:lstStyle>
          <a:p>
            <a:pPr>
              <a:defRPr/>
            </a:pPr>
            <a:endParaRPr lang="en-US"/>
          </a:p>
        </p:txBody>
      </p:sp>
      <p:sp>
        <p:nvSpPr>
          <p:cNvPr id="22" name="Footer Placeholder 21"/>
          <p:cNvSpPr>
            <a:spLocks noGrp="1"/>
          </p:cNvSpPr>
          <p:nvPr>
            <p:ph type="ftr" sz="quarter" idx="3"/>
          </p:nvPr>
        </p:nvSpPr>
        <p:spPr>
          <a:xfrm>
            <a:off x="3124200" y="4816079"/>
            <a:ext cx="2895600" cy="273844"/>
          </a:xfrm>
          <a:prstGeom prst="rect">
            <a:avLst/>
          </a:prstGeom>
        </p:spPr>
        <p:txBody>
          <a:bodyPr vert="horz" lIns="0" rIns="0" bIns="0" anchor="b"/>
          <a:lstStyle>
            <a:lvl1pPr algn="ctr" eaLnBrk="1" latinLnBrk="0" hangingPunct="1">
              <a:lnSpc>
                <a:spcPct val="100000"/>
              </a:lnSpc>
              <a:defRPr kumimoji="0" sz="1000" b="0">
                <a:solidFill>
                  <a:srgbClr val="000000"/>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4816079"/>
            <a:ext cx="762000" cy="273844"/>
          </a:xfrm>
          <a:prstGeom prst="rect">
            <a:avLst/>
          </a:prstGeom>
        </p:spPr>
        <p:txBody>
          <a:bodyPr vert="horz" wrap="square" lIns="0" tIns="0" rIns="0" bIns="0" numCol="1" anchor="b" anchorCtr="0" compatLnSpc="1">
            <a:prstTxWarp prst="textNoShape">
              <a:avLst/>
            </a:prstTxWarp>
          </a:bodyPr>
          <a:lstStyle>
            <a:lvl1pPr algn="r" eaLnBrk="1" hangingPunct="1">
              <a:lnSpc>
                <a:spcPct val="100000"/>
              </a:lnSpc>
              <a:defRPr sz="1000" b="0">
                <a:solidFill>
                  <a:srgbClr val="000000"/>
                </a:solidFill>
                <a:latin typeface="Arial" panose="020B0604020202020204" pitchFamily="34" charset="0"/>
              </a:defRPr>
            </a:lvl1pPr>
          </a:lstStyle>
          <a:p>
            <a:pPr>
              <a:defRPr/>
            </a:pPr>
            <a:fld id="{DCB60421-1A94-454A-889D-3B0696E37B0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392" r:id="rId1"/>
    <p:sldLayoutId id="2147484393" r:id="rId2"/>
    <p:sldLayoutId id="2147484394" r:id="rId3"/>
    <p:sldLayoutId id="2147484395" r:id="rId4"/>
    <p:sldLayoutId id="2147484396" r:id="rId5"/>
    <p:sldLayoutId id="2147484397" r:id="rId6"/>
    <p:sldLayoutId id="2147484398" r:id="rId7"/>
    <p:sldLayoutId id="2147484399" r:id="rId8"/>
    <p:sldLayoutId id="2147484400" r:id="rId9"/>
    <p:sldLayoutId id="2147484401" r:id="rId10"/>
  </p:sldLayoutIdLst>
  <p:transition advClick="0" advTm="30"/>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90" name="Rectangle 189"/>
          <p:cNvSpPr/>
          <p:nvPr/>
        </p:nvSpPr>
        <p:spPr>
          <a:xfrm>
            <a:off x="149226" y="102394"/>
            <a:ext cx="8869363" cy="4938713"/>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4100"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33925"/>
            <a:ext cx="2133600" cy="273844"/>
          </a:xfrm>
          <a:prstGeom prst="rect">
            <a:avLst/>
          </a:prstGeom>
        </p:spPr>
        <p:txBody>
          <a:bodyPr vert="horz" lIns="91440" tIns="45720" rIns="91440" bIns="45720" rtlCol="0" anchor="ctr"/>
          <a:lstStyle>
            <a:lvl1pPr algn="l" eaLnBrk="1" hangingPunct="1">
              <a:lnSpc>
                <a:spcPct val="100000"/>
              </a:lnSpc>
              <a:defRPr sz="1200" b="0">
                <a:solidFill>
                  <a:srgbClr val="000000"/>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2830514" y="4733925"/>
            <a:ext cx="3482975" cy="273844"/>
          </a:xfrm>
          <a:prstGeom prst="rect">
            <a:avLst/>
          </a:prstGeom>
        </p:spPr>
        <p:txBody>
          <a:bodyPr vert="horz" lIns="91440" tIns="45720" rIns="91440" bIns="45720" rtlCol="0" anchor="ctr"/>
          <a:lstStyle>
            <a:lvl1pPr algn="ctr" eaLnBrk="1" hangingPunct="1">
              <a:lnSpc>
                <a:spcPct val="100000"/>
              </a:lnSpc>
              <a:defRPr sz="1200" b="0">
                <a:solidFill>
                  <a:srgbClr val="000000"/>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33925"/>
            <a:ext cx="2133600" cy="273844"/>
          </a:xfrm>
          <a:prstGeom prst="rect">
            <a:avLst/>
          </a:prstGeom>
        </p:spPr>
        <p:txBody>
          <a:bodyPr vert="horz" wrap="square" lIns="91440" tIns="45720" rIns="91440" bIns="45720" numCol="1" anchor="ctr" anchorCtr="0" compatLnSpc="1">
            <a:prstTxWarp prst="textNoShape">
              <a:avLst/>
            </a:prstTxWarp>
          </a:bodyPr>
          <a:lstStyle>
            <a:lvl1pPr algn="r" eaLnBrk="1" hangingPunct="1">
              <a:lnSpc>
                <a:spcPct val="100000"/>
              </a:lnSpc>
              <a:defRPr sz="1200" b="0">
                <a:solidFill>
                  <a:srgbClr val="000000"/>
                </a:solidFill>
                <a:latin typeface="Tw Cen MT" panose="020B0602020104020603" pitchFamily="34" charset="0"/>
              </a:defRPr>
            </a:lvl1pPr>
          </a:lstStyle>
          <a:p>
            <a:pPr>
              <a:defRPr/>
            </a:pPr>
            <a:fld id="{3D36E253-DB18-4687-9111-9F3D99CF190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402" r:id="rId1"/>
    <p:sldLayoutId id="2147484403" r:id="rId2"/>
    <p:sldLayoutId id="2147484404" r:id="rId3"/>
    <p:sldLayoutId id="2147484405" r:id="rId4"/>
    <p:sldLayoutId id="2147484406" r:id="rId5"/>
    <p:sldLayoutId id="2147484407" r:id="rId6"/>
    <p:sldLayoutId id="2147484408" r:id="rId7"/>
    <p:sldLayoutId id="2147484409" r:id="rId8"/>
    <p:sldLayoutId id="2147484410" r:id="rId9"/>
  </p:sldLayoutIdLst>
  <p:transition advClick="0" advTm="30"/>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pitchFamily="34" charset="0"/>
        </a:defRPr>
      </a:lvl2pPr>
      <a:lvl3pPr algn="l" rtl="0" eaLnBrk="0" fontAlgn="base" hangingPunct="0">
        <a:spcBef>
          <a:spcPct val="0"/>
        </a:spcBef>
        <a:spcAft>
          <a:spcPct val="0"/>
        </a:spcAft>
        <a:tabLst>
          <a:tab pos="3830638" algn="l"/>
        </a:tabLst>
        <a:defRPr sz="3600" b="1">
          <a:solidFill>
            <a:srgbClr val="FEFEFE"/>
          </a:solidFill>
          <a:latin typeface="Tw Cen MT" pitchFamily="34" charset="0"/>
        </a:defRPr>
      </a:lvl3pPr>
      <a:lvl4pPr algn="l" rtl="0" eaLnBrk="0" fontAlgn="base" hangingPunct="0">
        <a:spcBef>
          <a:spcPct val="0"/>
        </a:spcBef>
        <a:spcAft>
          <a:spcPct val="0"/>
        </a:spcAft>
        <a:tabLst>
          <a:tab pos="3830638" algn="l"/>
        </a:tabLst>
        <a:defRPr sz="3600" b="1">
          <a:solidFill>
            <a:srgbClr val="FEFEFE"/>
          </a:solidFill>
          <a:latin typeface="Tw Cen MT" pitchFamily="34" charset="0"/>
        </a:defRPr>
      </a:lvl4pPr>
      <a:lvl5pPr algn="l" rtl="0" eaLnBrk="0" fontAlgn="base" hangingPunct="0">
        <a:spcBef>
          <a:spcPct val="0"/>
        </a:spcBef>
        <a:spcAft>
          <a:spcPct val="0"/>
        </a:spcAft>
        <a:tabLst>
          <a:tab pos="3830638" algn="l"/>
        </a:tabLst>
        <a:defRPr sz="3600" b="1">
          <a:solidFill>
            <a:srgbClr val="FEFEFE"/>
          </a:solidFill>
          <a:latin typeface="Tw Cen MT" pitchFamily="34" charset="0"/>
        </a:defRPr>
      </a:lvl5pPr>
      <a:lvl6pPr marL="457200" algn="l" rtl="0" fontAlgn="base">
        <a:spcBef>
          <a:spcPct val="0"/>
        </a:spcBef>
        <a:spcAft>
          <a:spcPct val="0"/>
        </a:spcAft>
        <a:tabLst>
          <a:tab pos="3830638" algn="l"/>
        </a:tabLst>
        <a:defRPr sz="3600" b="1">
          <a:solidFill>
            <a:srgbClr val="FEFEFE"/>
          </a:solidFill>
          <a:latin typeface="Tw Cen MT" pitchFamily="34" charset="0"/>
        </a:defRPr>
      </a:lvl6pPr>
      <a:lvl7pPr marL="914400" algn="l" rtl="0" fontAlgn="base">
        <a:spcBef>
          <a:spcPct val="0"/>
        </a:spcBef>
        <a:spcAft>
          <a:spcPct val="0"/>
        </a:spcAft>
        <a:tabLst>
          <a:tab pos="3830638" algn="l"/>
        </a:tabLst>
        <a:defRPr sz="3600" b="1">
          <a:solidFill>
            <a:srgbClr val="FEFEFE"/>
          </a:solidFill>
          <a:latin typeface="Tw Cen MT" pitchFamily="34" charset="0"/>
        </a:defRPr>
      </a:lvl7pPr>
      <a:lvl8pPr marL="1371600" algn="l" rtl="0" fontAlgn="base">
        <a:spcBef>
          <a:spcPct val="0"/>
        </a:spcBef>
        <a:spcAft>
          <a:spcPct val="0"/>
        </a:spcAft>
        <a:tabLst>
          <a:tab pos="3830638" algn="l"/>
        </a:tabLst>
        <a:defRPr sz="3600" b="1">
          <a:solidFill>
            <a:srgbClr val="FEFEFE"/>
          </a:solidFill>
          <a:latin typeface="Tw Cen MT" pitchFamily="34" charset="0"/>
        </a:defRPr>
      </a:lvl8pPr>
      <a:lvl9pPr marL="1828800" algn="l" rtl="0" fontAlgn="base">
        <a:spcBef>
          <a:spcPct val="0"/>
        </a:spcBef>
        <a:spcAft>
          <a:spcPct val="0"/>
        </a:spcAft>
        <a:tabLst>
          <a:tab pos="3830638" algn="l"/>
        </a:tabLst>
        <a:defRPr sz="3600" b="1">
          <a:solidFill>
            <a:srgbClr val="FEFEFE"/>
          </a:solidFill>
          <a:latin typeface="Tw Cen MT" pitchFamily="34" charset="0"/>
        </a:defRPr>
      </a:lvl9pPr>
    </p:titleStyle>
    <p:bodyStyle>
      <a:lvl1pPr marL="273050" indent="-273050" algn="l" rtl="0" eaLnBrk="0" fontAlgn="base" hangingPunct="0">
        <a:spcBef>
          <a:spcPct val="20000"/>
        </a:spcBef>
        <a:spcAft>
          <a:spcPct val="0"/>
        </a:spcAft>
        <a:buClr>
          <a:srgbClr val="ACC2C9"/>
        </a:buClr>
        <a:buFont typeface="Arial" panose="020B0604020202020204" pitchFamily="34"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panose="020B0604020202020204" pitchFamily="34"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panose="020B0604020202020204" pitchFamily="34"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a:defRPr/>
            </a:pPr>
            <a:fld id="{81503B46-9EA8-412E-9E11-21D1A76D497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56" r:id="rId1"/>
    <p:sldLayoutId id="2147484357" r:id="rId2"/>
    <p:sldLayoutId id="2147484358" r:id="rId3"/>
    <p:sldLayoutId id="2147484359" r:id="rId4"/>
    <p:sldLayoutId id="2147484360" r:id="rId5"/>
    <p:sldLayoutId id="2147484361" r:id="rId6"/>
    <p:sldLayoutId id="2147484362" r:id="rId7"/>
    <p:sldLayoutId id="2147484363" r:id="rId8"/>
    <p:sldLayoutId id="2147484364" r:id="rId9"/>
  </p:sldLayoutIdLst>
  <p:transition advClick="0" advTm="30"/>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cs typeface="+mn-cs"/>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mn-cs"/>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cs typeface="+mn-cs"/>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a:defRPr/>
            </a:pPr>
            <a:fld id="{0363BCF7-B196-4513-AC8D-3A0C7964A0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65" r:id="rId1"/>
    <p:sldLayoutId id="2147484366" r:id="rId2"/>
    <p:sldLayoutId id="2147484367" r:id="rId3"/>
    <p:sldLayoutId id="2147484368" r:id="rId4"/>
    <p:sldLayoutId id="2147484369" r:id="rId5"/>
    <p:sldLayoutId id="2147484370" r:id="rId6"/>
    <p:sldLayoutId id="2147484371" r:id="rId7"/>
  </p:sldLayoutIdLst>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Rectangle 2"/>
          <p:cNvSpPr/>
          <p:nvPr/>
        </p:nvSpPr>
        <p:spPr>
          <a:xfrm>
            <a:off x="2445600" y="2343150"/>
            <a:ext cx="3861955" cy="1661993"/>
          </a:xfrm>
          <a:prstGeom prst="rect">
            <a:avLst/>
          </a:prstGeom>
          <a:noFill/>
        </p:spPr>
        <p:txBody>
          <a:bodyPr wrap="none" lIns="91440" tIns="45720" rIns="91440" bIns="45720">
            <a:spAutoFit/>
          </a:bodyPr>
          <a:lstStyle/>
          <a:p>
            <a:pPr algn="ctr"/>
            <a:r>
              <a:rPr lang="en-US" sz="5400" b="1" cap="none"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Ca Hiệp Lễ</a:t>
            </a:r>
          </a:p>
          <a:p>
            <a:pPr algn="ctr"/>
            <a:r>
              <a:rPr lang="en-US" sz="4400" smtClean="0">
                <a:ln w="19050">
                  <a:solidFill>
                    <a:schemeClr val="tx2">
                      <a:tint val="1000"/>
                    </a:schemeClr>
                  </a:solidFill>
                  <a:prstDash val="solid"/>
                </a:ln>
                <a:solidFill>
                  <a:srgbClr val="FFFF00"/>
                </a:solidFill>
                <a:effectLst>
                  <a:outerShdw blurRad="50000" dist="50800" dir="7500000" algn="tl">
                    <a:srgbClr val="000000">
                      <a:shade val="5000"/>
                      <a:alpha val="35000"/>
                    </a:srgbClr>
                  </a:outerShdw>
                </a:effectLst>
              </a:rPr>
              <a:t>Phúc Thay</a:t>
            </a:r>
            <a:endParaRPr lang="en-US" sz="4400" b="1" cap="none" spc="0">
              <a:ln w="19050">
                <a:solidFill>
                  <a:schemeClr val="tx2">
                    <a:tint val="1000"/>
                  </a:schemeClr>
                </a:solidFill>
                <a:prstDash val="solid"/>
              </a:ln>
              <a:solidFill>
                <a:srgbClr val="FFFF00"/>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1983666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95250"/>
            <a:ext cx="9144000" cy="5056800"/>
          </a:xfrm>
        </p:spPr>
        <p:txBody>
          <a:bodyPr/>
          <a:lstStyle/>
          <a:p>
            <a:pPr algn="just">
              <a:lnSpc>
                <a:spcPct val="140000"/>
              </a:lnSpc>
            </a:pPr>
            <a:r>
              <a:rPr lang="en-US" sz="4000" b="1" u="sng" smtClean="0">
                <a:solidFill>
                  <a:srgbClr val="FFFF00"/>
                </a:solidFill>
                <a:latin typeface="Times New Roman" pitchFamily="18" charset="0"/>
                <a:cs typeface="Times New Roman" pitchFamily="18" charset="0"/>
              </a:rPr>
              <a:t>Đk:</a:t>
            </a:r>
            <a:r>
              <a:rPr lang="en-US" sz="4000" b="1" smtClean="0">
                <a:solidFill>
                  <a:schemeClr val="bg1"/>
                </a:solidFill>
                <a:latin typeface="Times New Roman" pitchFamily="18" charset="0"/>
                <a:cs typeface="Times New Roman" pitchFamily="18" charset="0"/>
              </a:rPr>
              <a:t>   Phúc thay cho người có Chúa bên mình. Bao là hoan lạc nay ca hát cất tiếng tôn vinh. Chúa sẽ chúc phúc, phúc cho ai luôn giữ vững tin yêu, điều chi Thiên Chúa đã truyền. Phúc thay cho người đã tin.</a:t>
            </a:r>
            <a:endParaRPr lang="en-US" sz="4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895823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247650"/>
            <a:ext cx="9144000" cy="5391150"/>
          </a:xfrm>
        </p:spPr>
        <p:txBody>
          <a:bodyPr/>
          <a:lstStyle/>
          <a:p>
            <a:pPr algn="just">
              <a:lnSpc>
                <a:spcPct val="140000"/>
              </a:lnSpc>
            </a:pPr>
            <a:r>
              <a:rPr lang="en-US" sz="5000" b="1" u="sng" smtClean="0">
                <a:solidFill>
                  <a:srgbClr val="FFFF00"/>
                </a:solidFill>
                <a:latin typeface="Times New Roman" pitchFamily="18" charset="0"/>
                <a:cs typeface="Times New Roman" pitchFamily="18" charset="0"/>
              </a:rPr>
              <a:t>Tk4:</a:t>
            </a:r>
            <a:r>
              <a:rPr lang="en-US" sz="5000" b="1" smtClean="0">
                <a:solidFill>
                  <a:schemeClr val="bg1"/>
                </a:solidFill>
                <a:latin typeface="Times New Roman" pitchFamily="18" charset="0"/>
                <a:cs typeface="Times New Roman" pitchFamily="18" charset="0"/>
              </a:rPr>
              <a:t>   Xin ban cho con niềm tin trung kiên với Ngài. Cho dầu đời có lúc chết trong vòng bạc đãi. Nguyện đi muôn phương gieo niềm tin mới.</a:t>
            </a:r>
            <a:endParaRPr lang="en-US" sz="5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0964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29250"/>
            <a:ext cx="9144000" cy="5172750"/>
          </a:xfrm>
        </p:spPr>
        <p:txBody>
          <a:bodyPr/>
          <a:lstStyle/>
          <a:p>
            <a:pPr algn="just">
              <a:lnSpc>
                <a:spcPct val="140000"/>
              </a:lnSpc>
            </a:pPr>
            <a:r>
              <a:rPr lang="en-US" sz="6000" b="1" smtClean="0">
                <a:solidFill>
                  <a:schemeClr val="bg1"/>
                </a:solidFill>
                <a:latin typeface="Times New Roman" pitchFamily="18" charset="0"/>
                <a:cs typeface="Times New Roman" pitchFamily="18" charset="0"/>
              </a:rPr>
              <a:t>Tin Ngài sẽ đến, để cứu nhân trần, thoát ách tội tình, ôi niềm vinh phúc không vơi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74661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95250"/>
            <a:ext cx="9144000" cy="5056800"/>
          </a:xfrm>
        </p:spPr>
        <p:txBody>
          <a:bodyPr/>
          <a:lstStyle/>
          <a:p>
            <a:pPr algn="just">
              <a:lnSpc>
                <a:spcPct val="140000"/>
              </a:lnSpc>
            </a:pPr>
            <a:r>
              <a:rPr lang="en-US" sz="4000" b="1" u="sng" smtClean="0">
                <a:solidFill>
                  <a:srgbClr val="FFFF00"/>
                </a:solidFill>
                <a:latin typeface="Times New Roman" pitchFamily="18" charset="0"/>
                <a:cs typeface="Times New Roman" pitchFamily="18" charset="0"/>
              </a:rPr>
              <a:t>Đk:</a:t>
            </a:r>
            <a:r>
              <a:rPr lang="en-US" sz="4000" b="1" smtClean="0">
                <a:solidFill>
                  <a:schemeClr val="bg1"/>
                </a:solidFill>
                <a:latin typeface="Times New Roman" pitchFamily="18" charset="0"/>
                <a:cs typeface="Times New Roman" pitchFamily="18" charset="0"/>
              </a:rPr>
              <a:t>   Phúc thay cho người có Chúa bên mình. Bao là hoan lạc nay ca hát cất tiếng tôn vinh. Chúa sẽ chúc phúc, phúc cho ai luôn giữ vững tin yêu, điều chi Thiên Chúa đã truyền. Phúc thay cho người đã tin.</a:t>
            </a:r>
            <a:endParaRPr lang="en-US" sz="4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729826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5100" b="1" u="sng">
                <a:solidFill>
                  <a:srgbClr val="FFFF00"/>
                </a:solidFill>
                <a:latin typeface="Times New Roman" pitchFamily="18" charset="0"/>
                <a:cs typeface="Times New Roman" pitchFamily="18" charset="0"/>
              </a:rPr>
              <a:t>T</a:t>
            </a:r>
            <a:r>
              <a:rPr lang="en-US" sz="5100" b="1" u="sng" smtClean="0">
                <a:solidFill>
                  <a:srgbClr val="FFFF00"/>
                </a:solidFill>
                <a:latin typeface="Times New Roman" pitchFamily="18" charset="0"/>
                <a:cs typeface="Times New Roman" pitchFamily="18" charset="0"/>
              </a:rPr>
              <a:t>k1:</a:t>
            </a:r>
            <a:r>
              <a:rPr lang="en-US" sz="5100" b="1" smtClean="0">
                <a:solidFill>
                  <a:srgbClr val="FFFF00"/>
                </a:solidFill>
                <a:latin typeface="Times New Roman" pitchFamily="18" charset="0"/>
                <a:cs typeface="Times New Roman" pitchFamily="18" charset="0"/>
              </a:rPr>
              <a:t>  </a:t>
            </a:r>
            <a:r>
              <a:rPr lang="en-US" sz="5100" b="1" smtClean="0">
                <a:solidFill>
                  <a:schemeClr val="bg1"/>
                </a:solidFill>
                <a:latin typeface="Times New Roman" pitchFamily="18" charset="0"/>
                <a:cs typeface="Times New Roman" pitchFamily="18" charset="0"/>
              </a:rPr>
              <a:t>Như Ma-ri-a được I-sa-ve kính chào: Em là người có phúc giữa các người phụ </a:t>
            </a:r>
            <a:r>
              <a:rPr lang="en-US" sz="5100" b="1" smtClean="0">
                <a:solidFill>
                  <a:schemeClr val="bg1"/>
                </a:solidFill>
                <a:latin typeface="Times New Roman" pitchFamily="18" charset="0"/>
                <a:cs typeface="Times New Roman" pitchFamily="18" charset="0"/>
              </a:rPr>
              <a:t>nữ. </a:t>
            </a:r>
            <a:r>
              <a:rPr lang="en-US" sz="5100" b="1" smtClean="0">
                <a:solidFill>
                  <a:schemeClr val="bg1"/>
                </a:solidFill>
                <a:latin typeface="Times New Roman" pitchFamily="18" charset="0"/>
                <a:cs typeface="Times New Roman" pitchFamily="18" charset="0"/>
              </a:rPr>
              <a:t>Người con em mang cũng thật có phúc.</a:t>
            </a:r>
            <a:endParaRPr lang="vi-VN" sz="51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217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6000" b="1" smtClean="0">
                <a:solidFill>
                  <a:schemeClr val="bg1"/>
                </a:solidFill>
                <a:latin typeface="Times New Roman" pitchFamily="18" charset="0"/>
                <a:cs typeface="Times New Roman" pitchFamily="18" charset="0"/>
              </a:rPr>
              <a:t>Em thật diễm phúc vì đã tin rằng: Chúa sẽ thực hiện, những gì đã nói với em.</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8845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95250"/>
            <a:ext cx="9144000" cy="5056800"/>
          </a:xfrm>
        </p:spPr>
        <p:txBody>
          <a:bodyPr/>
          <a:lstStyle/>
          <a:p>
            <a:pPr algn="just">
              <a:lnSpc>
                <a:spcPct val="140000"/>
              </a:lnSpc>
            </a:pPr>
            <a:r>
              <a:rPr lang="en-US" sz="4000" b="1" u="sng" smtClean="0">
                <a:solidFill>
                  <a:srgbClr val="FFFF00"/>
                </a:solidFill>
                <a:latin typeface="Times New Roman" pitchFamily="18" charset="0"/>
                <a:cs typeface="Times New Roman" pitchFamily="18" charset="0"/>
              </a:rPr>
              <a:t>Đk:</a:t>
            </a:r>
            <a:r>
              <a:rPr lang="en-US" sz="4000" b="1" smtClean="0">
                <a:solidFill>
                  <a:schemeClr val="bg1"/>
                </a:solidFill>
                <a:latin typeface="Times New Roman" pitchFamily="18" charset="0"/>
                <a:cs typeface="Times New Roman" pitchFamily="18" charset="0"/>
              </a:rPr>
              <a:t>   Phúc thay cho người có Chúa bên mình. Bao là hoan lạc nay ca hát cất tiếng tôn vinh. Chúa sẽ chúc phúc, phúc cho ai luôn giữ vững tin yêu, điều chi Thiên Chúa đã truyền. Phúc thay cho người đã tin.</a:t>
            </a:r>
            <a:endParaRPr lang="en-US" sz="4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653120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b="1" u="sng">
                <a:solidFill>
                  <a:srgbClr val="FFFF00"/>
                </a:solidFill>
                <a:latin typeface="Times New Roman" pitchFamily="18" charset="0"/>
                <a:cs typeface="Times New Roman" pitchFamily="18" charset="0"/>
              </a:rPr>
              <a:t>T</a:t>
            </a:r>
            <a:r>
              <a:rPr lang="en-US" sz="4800" b="1" u="sng" smtClean="0">
                <a:solidFill>
                  <a:srgbClr val="FFFF00"/>
                </a:solidFill>
                <a:latin typeface="Times New Roman" pitchFamily="18" charset="0"/>
                <a:cs typeface="Times New Roman" pitchFamily="18" charset="0"/>
              </a:rPr>
              <a:t>k2:</a:t>
            </a:r>
            <a:r>
              <a:rPr lang="en-US" sz="4800" b="1" smtClean="0">
                <a:solidFill>
                  <a:schemeClr val="bg1"/>
                </a:solidFill>
                <a:latin typeface="Times New Roman" pitchFamily="18" charset="0"/>
                <a:cs typeface="Times New Roman" pitchFamily="18" charset="0"/>
              </a:rPr>
              <a:t> Xin ban cho con được luôn hy sinh với người. Yêu người dầu có chết cũng là điều tuyệt mỹ. Trần gian hôm nay đong đầy nước mắt.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58353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171450"/>
            <a:ext cx="9144000" cy="5314950"/>
          </a:xfrm>
        </p:spPr>
        <p:txBody>
          <a:bodyPr/>
          <a:lstStyle/>
          <a:p>
            <a:pPr algn="just">
              <a:lnSpc>
                <a:spcPct val="140000"/>
              </a:lnSpc>
            </a:pPr>
            <a:r>
              <a:rPr lang="en-US" sz="6000" b="1" smtClean="0">
                <a:solidFill>
                  <a:schemeClr val="bg1"/>
                </a:solidFill>
                <a:latin typeface="Times New Roman" pitchFamily="18" charset="0"/>
                <a:cs typeface="Times New Roman" pitchFamily="18" charset="0"/>
              </a:rPr>
              <a:t>Mong Ngài sẽ đến, trần thế vui mừng, Chúa sẽ thực hiện lau sạch nước mắt trần gian.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08864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95250"/>
            <a:ext cx="9144000" cy="5056800"/>
          </a:xfrm>
        </p:spPr>
        <p:txBody>
          <a:bodyPr/>
          <a:lstStyle/>
          <a:p>
            <a:pPr algn="just">
              <a:lnSpc>
                <a:spcPct val="140000"/>
              </a:lnSpc>
            </a:pPr>
            <a:r>
              <a:rPr lang="en-US" sz="4000" b="1" u="sng" smtClean="0">
                <a:solidFill>
                  <a:srgbClr val="FFFF00"/>
                </a:solidFill>
                <a:latin typeface="Times New Roman" pitchFamily="18" charset="0"/>
                <a:cs typeface="Times New Roman" pitchFamily="18" charset="0"/>
              </a:rPr>
              <a:t>Đk:</a:t>
            </a:r>
            <a:r>
              <a:rPr lang="en-US" sz="4000" b="1" smtClean="0">
                <a:solidFill>
                  <a:schemeClr val="bg1"/>
                </a:solidFill>
                <a:latin typeface="Times New Roman" pitchFamily="18" charset="0"/>
                <a:cs typeface="Times New Roman" pitchFamily="18" charset="0"/>
              </a:rPr>
              <a:t>   Phúc thay cho người có Chúa bên mình. Bao là hoan lạc nay ca hát cất tiếng tôn vinh. Chúa sẽ chúc phúc, phúc cho ai luôn giữ vững tin yêu, điều chi Thiên Chúa đã truyền. Phúc thay cho người đã tin.</a:t>
            </a:r>
            <a:endParaRPr lang="en-US" sz="4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73615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171450"/>
            <a:ext cx="9144000" cy="5238750"/>
          </a:xfrm>
        </p:spPr>
        <p:txBody>
          <a:bodyPr/>
          <a:lstStyle/>
          <a:p>
            <a:pPr algn="just">
              <a:lnSpc>
                <a:spcPct val="140000"/>
              </a:lnSpc>
            </a:pPr>
            <a:r>
              <a:rPr lang="en-US" sz="4970" b="1" u="sng">
                <a:solidFill>
                  <a:srgbClr val="FFFF00"/>
                </a:solidFill>
                <a:latin typeface="Times New Roman" pitchFamily="18" charset="0"/>
                <a:cs typeface="Times New Roman" pitchFamily="18" charset="0"/>
              </a:rPr>
              <a:t>T</a:t>
            </a:r>
            <a:r>
              <a:rPr lang="en-US" sz="4970" b="1" u="sng" smtClean="0">
                <a:solidFill>
                  <a:srgbClr val="FFFF00"/>
                </a:solidFill>
                <a:latin typeface="Times New Roman" pitchFamily="18" charset="0"/>
                <a:cs typeface="Times New Roman" pitchFamily="18" charset="0"/>
              </a:rPr>
              <a:t>k3</a:t>
            </a:r>
            <a:r>
              <a:rPr lang="en-US" sz="4970" b="1" u="sng" smtClean="0">
                <a:solidFill>
                  <a:srgbClr val="FFFF00"/>
                </a:solidFill>
                <a:latin typeface="Times New Roman" pitchFamily="18" charset="0"/>
                <a:cs typeface="Times New Roman" pitchFamily="18" charset="0"/>
              </a:rPr>
              <a:t>:</a:t>
            </a:r>
            <a:r>
              <a:rPr lang="en-US" sz="4970" b="1" smtClean="0">
                <a:solidFill>
                  <a:schemeClr val="bg1"/>
                </a:solidFill>
                <a:latin typeface="Times New Roman" pitchFamily="18" charset="0"/>
                <a:cs typeface="Times New Roman" pitchFamily="18" charset="0"/>
              </a:rPr>
              <a:t>   Xin ban cho con được luôn vâng theo ý Ngài. Bên Ngài cùng cất bước chớ lo gì sợ hãi. Dầu trong gian truân hay là đêm tối.</a:t>
            </a:r>
            <a:endParaRPr lang="vi-VN" sz="497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7607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6000" b="1" smtClean="0">
                <a:solidFill>
                  <a:schemeClr val="bg1"/>
                </a:solidFill>
                <a:latin typeface="Times New Roman" pitchFamily="18" charset="0"/>
                <a:cs typeface="Times New Roman" pitchFamily="18" charset="0"/>
              </a:rPr>
              <a:t>Tôi thật diễm phúc, vì Chúa bên mình, hết các thù địch sẽ quỳ ngay dưới chân tôi.</a:t>
            </a:r>
            <a:endParaRPr lang="en-US" sz="6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382849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4.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5.xml><?xml version="1.0" encoding="utf-8"?>
<a:theme xmlns:a="http://schemas.openxmlformats.org/drawingml/2006/main" name="1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6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Hardcover</Template>
  <TotalTime>38925758</TotalTime>
  <Words>424</Words>
  <Application>Microsoft Office PowerPoint</Application>
  <PresentationFormat>On-screen Show (16:9)</PresentationFormat>
  <Paragraphs>17</Paragraphs>
  <Slides>13</Slides>
  <Notes>3</Notes>
  <HiddenSlides>0</HiddenSlides>
  <MMClips>0</MMClips>
  <ScaleCrop>false</ScaleCrop>
  <HeadingPairs>
    <vt:vector size="4" baseType="variant">
      <vt:variant>
        <vt:lpstr>Theme</vt:lpstr>
      </vt:variant>
      <vt:variant>
        <vt:i4>6</vt:i4>
      </vt:variant>
      <vt:variant>
        <vt:lpstr>Slide Titles</vt:lpstr>
      </vt:variant>
      <vt:variant>
        <vt:i4>13</vt:i4>
      </vt:variant>
    </vt:vector>
  </HeadingPairs>
  <TitlesOfParts>
    <vt:vector size="19" baseType="lpstr">
      <vt:lpstr>Trek</vt:lpstr>
      <vt:lpstr>Flow</vt:lpstr>
      <vt:lpstr>Technic</vt:lpstr>
      <vt:lpstr>Thatch</vt:lpstr>
      <vt:lpstr>14_Default Design</vt:lpstr>
      <vt:lpstr>36_Default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TuanHoang</dc:creator>
  <cp:lastModifiedBy>Hung Nam</cp:lastModifiedBy>
  <cp:revision>1855</cp:revision>
  <dcterms:created xsi:type="dcterms:W3CDTF">2013-07-30T12:23:13Z</dcterms:created>
  <dcterms:modified xsi:type="dcterms:W3CDTF">2021-12-16T11:53:37Z</dcterms:modified>
</cp:coreProperties>
</file>