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theme/theme2.xml" ContentType="application/vnd.openxmlformats-officedocument.theme+xml"/>
  <Override PartName="/ppt/theme/theme3.xml" ContentType="application/vnd.openxmlformats-officedocument.theme+xml"/>
  <Override PartName="/ppt/notesSlides/notesSlide1.xml" ContentType="application/vnd.openxmlformats-officedocument.presentationml.notesSlide+xml"/>
  <Override PartName="/ppt/notesSlides/notesSlide2.xml" ContentType="application/vnd.openxmlformats-officedocument.presentationml.notesSlide+xml"/>
  <Override PartName="/ppt/notesSlides/notesSlide3.xml" ContentType="application/vnd.openxmlformats-officedocument.presentationml.notesSlide+xml"/>
  <Override PartName="/ppt/notesSlides/notesSlide4.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2"/>
  </p:notesMasterIdLst>
  <p:handoutMasterIdLst>
    <p:handoutMasterId r:id="rId13"/>
  </p:handoutMasterIdLst>
  <p:sldIdLst>
    <p:sldId id="259" r:id="rId2"/>
    <p:sldId id="256" r:id="rId3"/>
    <p:sldId id="257" r:id="rId4"/>
    <p:sldId id="263" r:id="rId5"/>
    <p:sldId id="258" r:id="rId6"/>
    <p:sldId id="267" r:id="rId7"/>
    <p:sldId id="260" r:id="rId8"/>
    <p:sldId id="265" r:id="rId9"/>
    <p:sldId id="268" r:id="rId10"/>
    <p:sldId id="269" r:id="rId11"/>
  </p:sldIdLst>
  <p:sldSz cx="9144000" cy="5143500" type="screen16x9"/>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003366"/>
    <a:srgbClr val="003399"/>
    <a:srgbClr val="660066"/>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vertBarState="maximized" horzBarState="maximized">
    <p:restoredLeft sz="34587" autoAdjust="0"/>
    <p:restoredTop sz="95976" autoAdjust="0"/>
  </p:normalViewPr>
  <p:slideViewPr>
    <p:cSldViewPr>
      <p:cViewPr>
        <p:scale>
          <a:sx n="125" d="100"/>
          <a:sy n="125" d="100"/>
        </p:scale>
        <p:origin x="-1224" y="-960"/>
      </p:cViewPr>
      <p:guideLst>
        <p:guide orient="horz" pos="1620"/>
        <p:guide pos="2880"/>
      </p:guideLst>
    </p:cSldViewPr>
  </p:slideViewPr>
  <p:outlineViewPr>
    <p:cViewPr>
      <p:scale>
        <a:sx n="33" d="100"/>
        <a:sy n="33" d="100"/>
      </p:scale>
      <p:origin x="0" y="0"/>
    </p:cViewPr>
  </p:outlineViewPr>
  <p:notesTextViewPr>
    <p:cViewPr>
      <p:scale>
        <a:sx n="1" d="1"/>
        <a:sy n="1" d="1"/>
      </p:scale>
      <p:origin x="0" y="0"/>
    </p:cViewPr>
  </p:notesTextViewPr>
  <p:sorterViewPr>
    <p:cViewPr>
      <p:scale>
        <a:sx n="100" d="100"/>
        <a:sy n="100" d="100"/>
      </p:scale>
      <p:origin x="0" y="0"/>
    </p:cViewPr>
  </p:sorterViewPr>
  <p:notesViewPr>
    <p:cSldViewPr>
      <p:cViewPr varScale="1">
        <p:scale>
          <a:sx n="101" d="100"/>
          <a:sy n="101" d="100"/>
        </p:scale>
        <p:origin x="-3528" y="-90"/>
      </p:cViewPr>
      <p:guideLst>
        <p:guide orient="horz" pos="2880"/>
        <p:guide pos="2160"/>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handoutMaster" Target="handoutMasters/handoutMaster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notesMaster" Target="notesMasters/notesMaster1.xml"/><Relationship Id="rId17" Type="http://schemas.openxmlformats.org/officeDocument/2006/relationships/tableStyles" Target="tableStyles.xml"/><Relationship Id="rId2" Type="http://schemas.openxmlformats.org/officeDocument/2006/relationships/slide" Target="slides/slide1.xml"/><Relationship Id="rId16"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viewProps" Target="view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presProps" Target="pres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3.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sz="quarter" idx="1"/>
          </p:nvPr>
        </p:nvSpPr>
        <p:spPr>
          <a:xfrm>
            <a:off x="3884613" y="0"/>
            <a:ext cx="2971800" cy="457200"/>
          </a:xfrm>
          <a:prstGeom prst="rect">
            <a:avLst/>
          </a:prstGeom>
        </p:spPr>
        <p:txBody>
          <a:bodyPr vert="horz" lIns="91440" tIns="45720" rIns="91440" bIns="45720" rtlCol="0"/>
          <a:lstStyle>
            <a:lvl1pPr algn="r">
              <a:defRPr sz="1200"/>
            </a:lvl1pPr>
          </a:lstStyle>
          <a:p>
            <a:fld id="{283E33D8-C237-44BE-BA02-15DBFCCC55F4}" type="datetimeFigureOut">
              <a:rPr lang="en-US" smtClean="0"/>
              <a:t>12/25/2021</a:t>
            </a:fld>
            <a:endParaRPr lang="en-US"/>
          </a:p>
        </p:txBody>
      </p:sp>
      <p:sp>
        <p:nvSpPr>
          <p:cNvPr id="4" name="Footer Placeholder 3"/>
          <p:cNvSpPr>
            <a:spLocks noGrp="1"/>
          </p:cNvSpPr>
          <p:nvPr>
            <p:ph type="ftr" sz="quarter" idx="2"/>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p:cNvSpPr>
            <a:spLocks noGrp="1"/>
          </p:cNvSpPr>
          <p:nvPr>
            <p:ph type="sldNum" sz="quarter" idx="3"/>
          </p:nvPr>
        </p:nvSpPr>
        <p:spPr>
          <a:xfrm>
            <a:off x="3884613" y="8685213"/>
            <a:ext cx="2971800" cy="457200"/>
          </a:xfrm>
          <a:prstGeom prst="rect">
            <a:avLst/>
          </a:prstGeom>
        </p:spPr>
        <p:txBody>
          <a:bodyPr vert="horz" lIns="91440" tIns="45720" rIns="91440" bIns="45720" rtlCol="0" anchor="b"/>
          <a:lstStyle>
            <a:lvl1pPr algn="r">
              <a:defRPr sz="1200"/>
            </a:lvl1pPr>
          </a:lstStyle>
          <a:p>
            <a:fld id="{9E0B9B5C-59CD-486A-AE04-5A92781B6DA0}" type="slidenum">
              <a:rPr lang="en-US" smtClean="0"/>
              <a:t>‹#›</a:t>
            </a:fld>
            <a:endParaRPr lang="en-US"/>
          </a:p>
        </p:txBody>
      </p:sp>
    </p:spTree>
    <p:extLst>
      <p:ext uri="{BB962C8B-B14F-4D97-AF65-F5344CB8AC3E}">
        <p14:creationId xmlns:p14="http://schemas.microsoft.com/office/powerpoint/2010/main" val="1011885881"/>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7200"/>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7200"/>
          </a:xfrm>
          <a:prstGeom prst="rect">
            <a:avLst/>
          </a:prstGeom>
        </p:spPr>
        <p:txBody>
          <a:bodyPr vert="horz" lIns="91440" tIns="45720" rIns="91440" bIns="45720" rtlCol="0"/>
          <a:lstStyle>
            <a:lvl1pPr algn="r">
              <a:defRPr sz="1200"/>
            </a:lvl1pPr>
          </a:lstStyle>
          <a:p>
            <a:fld id="{899CAC26-01DF-46BC-96BD-E38A3BC797EE}" type="datetimeFigureOut">
              <a:rPr lang="en-US" smtClean="0"/>
              <a:t>12/25/2021</a:t>
            </a:fld>
            <a:endParaRPr lang="en-US"/>
          </a:p>
        </p:txBody>
      </p:sp>
      <p:sp>
        <p:nvSpPr>
          <p:cNvPr id="4" name="Slide Image Placeholder 3"/>
          <p:cNvSpPr>
            <a:spLocks noGrp="1" noRot="1" noChangeAspect="1"/>
          </p:cNvSpPr>
          <p:nvPr>
            <p:ph type="sldImg" idx="2"/>
          </p:nvPr>
        </p:nvSpPr>
        <p:spPr>
          <a:xfrm>
            <a:off x="381000" y="685800"/>
            <a:ext cx="6096000" cy="34290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343400"/>
            <a:ext cx="5486400" cy="4114800"/>
          </a:xfrm>
          <a:prstGeom prst="rect">
            <a:avLst/>
          </a:prstGeom>
        </p:spPr>
        <p:txBody>
          <a:bodyPr vert="horz" lIns="91440" tIns="45720" rIns="91440" bIns="45720" rtlCol="0"/>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6" name="Footer Placeholder 5"/>
          <p:cNvSpPr>
            <a:spLocks noGrp="1"/>
          </p:cNvSpPr>
          <p:nvPr>
            <p:ph type="ftr" sz="quarter" idx="4"/>
          </p:nvPr>
        </p:nvSpPr>
        <p:spPr>
          <a:xfrm>
            <a:off x="0" y="8685213"/>
            <a:ext cx="2971800" cy="457200"/>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7200"/>
          </a:xfrm>
          <a:prstGeom prst="rect">
            <a:avLst/>
          </a:prstGeom>
        </p:spPr>
        <p:txBody>
          <a:bodyPr vert="horz" lIns="91440" tIns="45720" rIns="91440" bIns="45720" rtlCol="0" anchor="b"/>
          <a:lstStyle>
            <a:lvl1pPr algn="r">
              <a:defRPr sz="1200"/>
            </a:lvl1pPr>
          </a:lstStyle>
          <a:p>
            <a:fld id="{9D51D5CD-5F53-4A0D-AF6F-7E1CBFB32525}" type="slidenum">
              <a:rPr lang="en-US" smtClean="0"/>
              <a:t>‹#›</a:t>
            </a:fld>
            <a:endParaRPr lang="en-US"/>
          </a:p>
        </p:txBody>
      </p:sp>
    </p:spTree>
    <p:extLst>
      <p:ext uri="{BB962C8B-B14F-4D97-AF65-F5344CB8AC3E}">
        <p14:creationId xmlns:p14="http://schemas.microsoft.com/office/powerpoint/2010/main" val="1066740294"/>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3.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5.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6.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2</a:t>
            </a:fld>
            <a:endParaRPr lang="en-US"/>
          </a:p>
        </p:txBody>
      </p:sp>
    </p:spTree>
    <p:extLst>
      <p:ext uri="{BB962C8B-B14F-4D97-AF65-F5344CB8AC3E}">
        <p14:creationId xmlns:p14="http://schemas.microsoft.com/office/powerpoint/2010/main" val="1151124905"/>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3</a:t>
            </a:fld>
            <a:endParaRPr lang="en-US"/>
          </a:p>
        </p:txBody>
      </p:sp>
    </p:spTree>
    <p:extLst>
      <p:ext uri="{BB962C8B-B14F-4D97-AF65-F5344CB8AC3E}">
        <p14:creationId xmlns:p14="http://schemas.microsoft.com/office/powerpoint/2010/main" val="2471120970"/>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5</a:t>
            </a:fld>
            <a:endParaRPr lang="en-US"/>
          </a:p>
        </p:txBody>
      </p:sp>
    </p:spTree>
    <p:extLst>
      <p:ext uri="{BB962C8B-B14F-4D97-AF65-F5344CB8AC3E}">
        <p14:creationId xmlns:p14="http://schemas.microsoft.com/office/powerpoint/2010/main" val="4219425290"/>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9D51D5CD-5F53-4A0D-AF6F-7E1CBFB32525}" type="slidenum">
              <a:rPr lang="en-US" smtClean="0"/>
              <a:t>6</a:t>
            </a:fld>
            <a:endParaRPr lang="en-US"/>
          </a:p>
        </p:txBody>
      </p:sp>
    </p:spTree>
    <p:extLst>
      <p:ext uri="{BB962C8B-B14F-4D97-AF65-F5344CB8AC3E}">
        <p14:creationId xmlns:p14="http://schemas.microsoft.com/office/powerpoint/2010/main" val="4272188588"/>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1597819"/>
            <a:ext cx="7772400" cy="1102519"/>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2914650"/>
            <a:ext cx="6400800" cy="131445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24606716"/>
      </p:ext>
    </p:extLst>
  </p:cSld>
  <p:clrMapOvr>
    <a:masterClrMapping/>
  </p:clrMapOvr>
  <p:timing>
    <p:tnLst>
      <p:par>
        <p:cTn id="1" dur="indefinite" restart="never" nodeType="tmRoot"/>
      </p:par>
    </p:tnLst>
  </p:timing>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89985543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05979"/>
            <a:ext cx="2057400" cy="4388644"/>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05979"/>
            <a:ext cx="6019800" cy="4388644"/>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2431420447"/>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316225032"/>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3305176"/>
            <a:ext cx="7772400" cy="1021556"/>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180035"/>
            <a:ext cx="7772400" cy="1125140"/>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F10200E0-A970-4FED-8B50-6DDD2B09C0EA}" type="datetimeFigureOut">
              <a:rPr lang="en-US" smtClean="0"/>
              <a:t>12/25/2021</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97167190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200151"/>
            <a:ext cx="4038600" cy="3394472"/>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894156609"/>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151335"/>
            <a:ext cx="4040188"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1631156"/>
            <a:ext cx="4040188"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6" y="1151335"/>
            <a:ext cx="4041775" cy="47982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6" y="1631156"/>
            <a:ext cx="4041775" cy="2963466"/>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F10200E0-A970-4FED-8B50-6DDD2B09C0EA}" type="datetimeFigureOut">
              <a:rPr lang="en-US" smtClean="0"/>
              <a:t>12/25/2021</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3928556739"/>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F10200E0-A970-4FED-8B50-6DDD2B09C0EA}" type="datetimeFigureOut">
              <a:rPr lang="en-US" smtClean="0"/>
              <a:t>12/25/2021</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69565414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F10200E0-A970-4FED-8B50-6DDD2B09C0EA}" type="datetimeFigureOut">
              <a:rPr lang="en-US" smtClean="0"/>
              <a:t>12/25/2021</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9704997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1" y="204787"/>
            <a:ext cx="3008313" cy="871538"/>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04788"/>
            <a:ext cx="5111750" cy="4389835"/>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1" y="1076326"/>
            <a:ext cx="3008313" cy="351829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120500365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3600450"/>
            <a:ext cx="5486400" cy="425054"/>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459581"/>
            <a:ext cx="5486400" cy="30861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4025503"/>
            <a:ext cx="5486400" cy="603647"/>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F10200E0-A970-4FED-8B50-6DDD2B09C0EA}" type="datetimeFigureOut">
              <a:rPr lang="en-US" smtClean="0"/>
              <a:t>12/25/2021</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5FE8A8C9-28F2-4CE2-96FD-905F8AB6AECA}" type="slidenum">
              <a:rPr lang="en-US" smtClean="0"/>
              <a:t>‹#›</a:t>
            </a:fld>
            <a:endParaRPr lang="en-US"/>
          </a:p>
        </p:txBody>
      </p:sp>
    </p:spTree>
    <p:extLst>
      <p:ext uri="{BB962C8B-B14F-4D97-AF65-F5344CB8AC3E}">
        <p14:creationId xmlns:p14="http://schemas.microsoft.com/office/powerpoint/2010/main" val="529865212"/>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rgbClr val="003366"/>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05979"/>
            <a:ext cx="8229600" cy="85725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200151"/>
            <a:ext cx="8229600" cy="3394472"/>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4767263"/>
            <a:ext cx="2133600" cy="273844"/>
          </a:xfrm>
          <a:prstGeom prst="rect">
            <a:avLst/>
          </a:prstGeom>
        </p:spPr>
        <p:txBody>
          <a:bodyPr vert="horz" lIns="91440" tIns="45720" rIns="91440" bIns="45720" rtlCol="0" anchor="ctr"/>
          <a:lstStyle>
            <a:lvl1pPr algn="l">
              <a:defRPr sz="1200">
                <a:solidFill>
                  <a:schemeClr val="tx1">
                    <a:tint val="75000"/>
                  </a:schemeClr>
                </a:solidFill>
              </a:defRPr>
            </a:lvl1pPr>
          </a:lstStyle>
          <a:p>
            <a:fld id="{F10200E0-A970-4FED-8B50-6DDD2B09C0EA}" type="datetimeFigureOut">
              <a:rPr lang="en-US" smtClean="0"/>
              <a:t>12/25/2021</a:t>
            </a:fld>
            <a:endParaRPr lang="en-US"/>
          </a:p>
        </p:txBody>
      </p:sp>
      <p:sp>
        <p:nvSpPr>
          <p:cNvPr id="5" name="Footer Placeholder 4"/>
          <p:cNvSpPr>
            <a:spLocks noGrp="1"/>
          </p:cNvSpPr>
          <p:nvPr>
            <p:ph type="ftr" sz="quarter" idx="3"/>
          </p:nvPr>
        </p:nvSpPr>
        <p:spPr>
          <a:xfrm>
            <a:off x="3124200" y="4767263"/>
            <a:ext cx="2895600" cy="273844"/>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4767263"/>
            <a:ext cx="2133600" cy="273844"/>
          </a:xfrm>
          <a:prstGeom prst="rect">
            <a:avLst/>
          </a:prstGeom>
        </p:spPr>
        <p:txBody>
          <a:bodyPr vert="horz" lIns="91440" tIns="45720" rIns="91440" bIns="45720" rtlCol="0" anchor="ctr"/>
          <a:lstStyle>
            <a:lvl1pPr algn="r">
              <a:defRPr sz="1200">
                <a:solidFill>
                  <a:schemeClr val="tx1">
                    <a:tint val="75000"/>
                  </a:schemeClr>
                </a:solidFill>
              </a:defRPr>
            </a:lvl1pPr>
          </a:lstStyle>
          <a:p>
            <a:fld id="{5FE8A8C9-28F2-4CE2-96FD-905F8AB6AECA}" type="slidenum">
              <a:rPr lang="en-US" smtClean="0"/>
              <a:t>‹#›</a:t>
            </a:fld>
            <a:endParaRPr lang="en-US"/>
          </a:p>
        </p:txBody>
      </p:sp>
    </p:spTree>
    <p:extLst>
      <p:ext uri="{BB962C8B-B14F-4D97-AF65-F5344CB8AC3E}">
        <p14:creationId xmlns:p14="http://schemas.microsoft.com/office/powerpoint/2010/main" val="3853939325"/>
      </p:ext>
    </p:extLst>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notesSlide" Target="../notesSlides/notesSlide3.xml"/><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notesSlide" Target="../notesSlides/notesSlide4.xml"/><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r>
              <a:rPr lang="vi-VN" sz="3600" b="1">
                <a:solidFill>
                  <a:schemeClr val="bg1"/>
                </a:solidFill>
                <a:latin typeface="Times New Roman" pitchFamily="18" charset="0"/>
                <a:cs typeface="Times New Roman" pitchFamily="18" charset="0"/>
              </a:rPr>
              <a:t>YÊU CUỘC </a:t>
            </a:r>
            <a:r>
              <a:rPr lang="vi-VN" sz="3600" b="1">
                <a:solidFill>
                  <a:schemeClr val="bg1"/>
                </a:solidFill>
                <a:latin typeface="Times New Roman" pitchFamily="18" charset="0"/>
                <a:cs typeface="Times New Roman" pitchFamily="18" charset="0"/>
              </a:rPr>
              <a:t>SỐNG </a:t>
            </a:r>
            <a:r>
              <a:rPr lang="vi-VN" sz="3600" b="1" smtClean="0">
                <a:solidFill>
                  <a:schemeClr val="bg1"/>
                </a:solidFill>
                <a:latin typeface="Times New Roman" pitchFamily="18" charset="0"/>
                <a:cs typeface="Times New Roman" pitchFamily="18" charset="0"/>
              </a:rPr>
              <a:t>NÀY</a:t>
            </a:r>
            <a:r>
              <a:rPr lang="en-US" sz="3600" b="1" smtClean="0">
                <a:solidFill>
                  <a:schemeClr val="bg1"/>
                </a:solidFill>
                <a:latin typeface="Times New Roman" pitchFamily="18" charset="0"/>
                <a:cs typeface="Times New Roman" pitchFamily="18" charset="0"/>
              </a:rPr>
              <a:t> </a:t>
            </a:r>
            <a:br>
              <a:rPr lang="en-US" sz="3600" b="1" smtClean="0">
                <a:solidFill>
                  <a:schemeClr val="bg1"/>
                </a:solidFill>
                <a:latin typeface="Times New Roman" pitchFamily="18" charset="0"/>
                <a:cs typeface="Times New Roman" pitchFamily="18" charset="0"/>
              </a:rPr>
            </a:br>
            <a:r>
              <a:rPr lang="vi-VN" sz="3600" b="1" smtClean="0">
                <a:solidFill>
                  <a:schemeClr val="bg1"/>
                </a:solidFill>
                <a:latin typeface="Times New Roman" pitchFamily="18" charset="0"/>
                <a:cs typeface="Times New Roman" pitchFamily="18" charset="0"/>
              </a:rPr>
              <a:t>Phanxicô</a:t>
            </a:r>
            <a:endParaRPr lang="vi-VN" sz="3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rmAutofit/>
          </a:bodyPr>
          <a:lstStyle/>
          <a:p>
            <a:pPr algn="just"/>
            <a:endParaRPr lang="en-US" sz="66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1"/>
            <a:ext cx="9144000" cy="5143499"/>
          </a:xfrm>
        </p:spPr>
        <p:txBody>
          <a:bodyPr>
            <a:noAutofit/>
          </a:bodyPr>
          <a:lstStyle/>
          <a:p>
            <a:pPr algn="just"/>
            <a:r>
              <a:rPr lang="vi-VN" sz="4000" b="1">
                <a:solidFill>
                  <a:schemeClr val="bg1"/>
                </a:solidFill>
                <a:latin typeface="Times New Roman" pitchFamily="18" charset="0"/>
                <a:cs typeface="Times New Roman" pitchFamily="18" charset="0"/>
              </a:rPr>
              <a:t>1/ Con hằng mến yêu cuộc sống này bởi vì chính Chúa dựng nên, dòng đời chính Chúa gọi tên. Này muôn hoa tươi và nụ cười, kia dòng nước mắt đường chông gai, đây tình Thiên Chúa chẳng phôi phai, ngời sáng trong cuộc </a:t>
            </a:r>
            <a:r>
              <a:rPr lang="vi-VN" sz="4000" b="1">
                <a:solidFill>
                  <a:schemeClr val="bg1"/>
                </a:solidFill>
                <a:latin typeface="Times New Roman" pitchFamily="18" charset="0"/>
                <a:cs typeface="Times New Roman" pitchFamily="18" charset="0"/>
              </a:rPr>
              <a:t>đời</a:t>
            </a:r>
            <a:r>
              <a:rPr lang="vi-VN"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2377848715"/>
      </p:ext>
    </p:extLst>
  </p:cSld>
  <p:clrMapOvr>
    <a:masterClrMapping/>
  </p:clrMapOvr>
  <p:timing>
    <p:tnLst>
      <p:par>
        <p:cTn id="1" dur="indefinite" restart="never" nodeType="tmRoot"/>
      </p:par>
    </p:tnLst>
  </p:timing>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5400" b="1">
                <a:solidFill>
                  <a:schemeClr val="bg1"/>
                </a:solidFill>
                <a:latin typeface="Times New Roman" pitchFamily="18" charset="0"/>
                <a:cs typeface="Times New Roman" pitchFamily="18" charset="0"/>
              </a:rPr>
              <a:t>ĐK: Và con mến yêu quê hương trên trời cao siêu là nơi con sẽ về. Mai con về bên Chúa, Chúa ơi mai con về trên cõi trời.</a:t>
            </a:r>
            <a:endParaRPr lang="vi-VN"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r>
              <a:rPr lang="vi-VN" sz="4800" b="1">
                <a:solidFill>
                  <a:schemeClr val="bg1"/>
                </a:solidFill>
                <a:latin typeface="Times New Roman" pitchFamily="18" charset="0"/>
                <a:cs typeface="Times New Roman" pitchFamily="18" charset="0"/>
              </a:rPr>
              <a:t>2/ Cây rụng lá xanh, rụng lá vàng, cuộc đời có lúc bình an cuộc đời có lúc lầm than. Đời không phôi phai chẳng là đời, nhưng đời có Chúa đời an vui, như thuyền theo Chúa thuyền êm trôi về bến muôn ngàn đời.</a:t>
            </a:r>
            <a:endParaRPr lang="vi-VN" sz="4800" b="1" smtClean="0">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499"/>
          </a:xfrm>
        </p:spPr>
        <p:txBody>
          <a:bodyPr>
            <a:noAutofit/>
          </a:bodyPr>
          <a:lstStyle/>
          <a:p>
            <a:pPr algn="just"/>
            <a:r>
              <a:rPr lang="vi-VN" sz="4000" b="1">
                <a:solidFill>
                  <a:schemeClr val="bg1"/>
                </a:solidFill>
                <a:latin typeface="Times New Roman" pitchFamily="18" charset="0"/>
                <a:cs typeface="Times New Roman" pitchFamily="18" charset="0"/>
              </a:rPr>
              <a:t>3/ Sông rộng núi cao là cõi đời, và người có những bàn tay từng ngày góp sức dựng xây. Gọi muôn câu ca vào mọi nhà, cho vườn xanh lá ngợp hương hoa, khơi lòng nhân thế ngợi khen Cha trọn nghĩa trong </a:t>
            </a:r>
            <a:r>
              <a:rPr lang="vi-VN" sz="4000" b="1">
                <a:solidFill>
                  <a:schemeClr val="bg1"/>
                </a:solidFill>
                <a:latin typeface="Times New Roman" pitchFamily="18" charset="0"/>
                <a:cs typeface="Times New Roman" pitchFamily="18" charset="0"/>
              </a:rPr>
              <a:t>cuộc </a:t>
            </a:r>
            <a:r>
              <a:rPr lang="vi-VN" sz="4000" b="1" smtClean="0">
                <a:solidFill>
                  <a:schemeClr val="bg1"/>
                </a:solidFill>
                <a:latin typeface="Times New Roman" pitchFamily="18" charset="0"/>
                <a:cs typeface="Times New Roman" pitchFamily="18" charset="0"/>
              </a:rPr>
              <a:t>đời</a:t>
            </a:r>
            <a:r>
              <a:rPr lang="en-US" sz="4000" b="1" smtClean="0">
                <a:solidFill>
                  <a:schemeClr val="bg1"/>
                </a:solidFill>
                <a:latin typeface="Times New Roman" pitchFamily="18" charset="0"/>
                <a:cs typeface="Times New Roman" pitchFamily="18" charset="0"/>
              </a:rPr>
              <a:t>.</a:t>
            </a:r>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vi-VN" sz="40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1021157604"/>
      </p:ext>
    </p:extLst>
  </p:cSld>
  <p:clrMapOvr>
    <a:masterClrMapping/>
  </p:clrMapOvr>
  <p:timing>
    <p:tnLst>
      <p:par>
        <p:cTn id="1" dur="indefinite" restart="never" nodeType="tmRoot"/>
      </p:par>
    </p:tnLst>
  </p:timing>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48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56652088"/>
      </p:ext>
    </p:extLst>
  </p:cSld>
  <p:clrMapOvr>
    <a:masterClrMapping/>
  </p:clrMapOvr>
  <p:timing>
    <p:tnLst>
      <p:par>
        <p:cTn id="1" dur="indefinite" restart="never" nodeType="tmRoot"/>
      </p:par>
    </p:tnLst>
  </p:timing>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0" y="0"/>
            <a:ext cx="9144000" cy="5143500"/>
          </a:xfrm>
        </p:spPr>
        <p:txBody>
          <a:bodyPr>
            <a:noAutofit/>
          </a:bodyPr>
          <a:lstStyle/>
          <a:p>
            <a:pPr algn="just"/>
            <a:endParaRPr lang="en-US" sz="5400" b="1">
              <a:solidFill>
                <a:schemeClr val="bg1"/>
              </a:solidFill>
              <a:latin typeface="Times New Roman" pitchFamily="18" charset="0"/>
              <a:cs typeface="Times New Roman" pitchFamily="18" charset="0"/>
            </a:endParaRPr>
          </a:p>
        </p:txBody>
      </p:sp>
    </p:spTree>
    <p:extLst>
      <p:ext uri="{BB962C8B-B14F-4D97-AF65-F5344CB8AC3E}">
        <p14:creationId xmlns:p14="http://schemas.microsoft.com/office/powerpoint/2010/main" val="3677478248"/>
      </p:ext>
    </p:extLst>
  </p:cSld>
  <p:clrMapOvr>
    <a:masterClrMapping/>
  </p:clrMapOvr>
  <p:timing>
    <p:tnLst>
      <p:par>
        <p:cTn id="1" dur="indefinite" restart="never" nodeType="tmRoot"/>
      </p:par>
    </p:tnLst>
  </p:timing>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2.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ppt/theme/theme3.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3617</TotalTime>
  <Words>199</Words>
  <Application>Microsoft Office PowerPoint</Application>
  <PresentationFormat>On-screen Show (16:9)</PresentationFormat>
  <Paragraphs>9</Paragraphs>
  <Slides>10</Slides>
  <Notes>4</Notes>
  <HiddenSlides>0</HiddenSlides>
  <MMClips>0</MMClips>
  <ScaleCrop>false</ScaleCrop>
  <HeadingPairs>
    <vt:vector size="4" baseType="variant">
      <vt:variant>
        <vt:lpstr>Theme</vt:lpstr>
      </vt:variant>
      <vt:variant>
        <vt:i4>1</vt:i4>
      </vt:variant>
      <vt:variant>
        <vt:lpstr>Slide Titles</vt:lpstr>
      </vt:variant>
      <vt:variant>
        <vt:i4>10</vt:i4>
      </vt:variant>
    </vt:vector>
  </HeadingPairs>
  <TitlesOfParts>
    <vt:vector size="11" baseType="lpstr">
      <vt:lpstr>Office Theme</vt:lpstr>
      <vt:lpstr>YÊU CUỘC SỐNG NÀY  Phanxicô</vt:lpstr>
      <vt:lpstr>1/ Con hằng mến yêu cuộc sống này bởi vì chính Chúa dựng nên, dòng đời chính Chúa gọi tên. Này muôn hoa tươi và nụ cười, kia dòng nước mắt đường chông gai, đây tình Thiên Chúa chẳng phôi phai, ngời sáng trong cuộc đời.</vt:lpstr>
      <vt:lpstr>ĐK: Và con mến yêu quê hương trên trời cao siêu là nơi con sẽ về. Mai con về bên Chúa, Chúa ơi mai con về trên cõi trời.</vt:lpstr>
      <vt:lpstr>2/ Cây rụng lá xanh, rụng lá vàng, cuộc đời có lúc bình an cuộc đời có lúc lầm than. Đời không phôi phai chẳng là đời, nhưng đời có Chúa đời an vui, như thuyền theo Chúa thuyền êm trôi về bến muôn ngàn đời.</vt:lpstr>
      <vt:lpstr>3/ Sông rộng núi cao là cõi đời, và người có những bàn tay từng ngày góp sức dựng xây. Gọi muôn câu ca vào mọi nhà, cho vườn xanh lá ngợp hương hoa, khơi lòng nhân thế ngợi khen Cha trọn nghĩa trong cuộc đời.</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NHƯ ĐẤT CHỜ MƯA Thanh Lâm</dc:title>
  <dc:creator>Hung Nam</dc:creator>
  <cp:lastModifiedBy>Hung Nam</cp:lastModifiedBy>
  <cp:revision>1297</cp:revision>
  <dcterms:created xsi:type="dcterms:W3CDTF">2021-12-01T03:00:51Z</dcterms:created>
  <dcterms:modified xsi:type="dcterms:W3CDTF">2021-12-25T05:34:41Z</dcterms:modified>
</cp:coreProperties>
</file>