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YÊU NHƯ </a:t>
            </a:r>
            <a:r>
              <a:rPr lang="vi-VN" sz="3600" b="1">
                <a:solidFill>
                  <a:schemeClr val="bg1"/>
                </a:solidFill>
                <a:latin typeface="Times New Roman" pitchFamily="18" charset="0"/>
                <a:cs typeface="Times New Roman" pitchFamily="18" charset="0"/>
              </a:rPr>
              <a:t>CHÚA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Kim 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Sứ mệnh của tôi là yêu thương hết mức. Yêu như Chúa yêu, yêu một cách nhưng không hầu cho muôn người cảm nếm được mạch nguồn, được đại dương tình yêu</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smtClean="0">
                <a:solidFill>
                  <a:schemeClr val="bg1"/>
                </a:solidFill>
                <a:latin typeface="Times New Roman" pitchFamily="18" charset="0"/>
                <a:cs typeface="Times New Roman" pitchFamily="18" charset="0"/>
              </a:rPr>
              <a:t>1/ Sống đời Kitô hữu là sống nếp sống của Thiên Chúa, là nhìn với cái nhìn tình yêu của Người</a:t>
            </a:r>
            <a:r>
              <a:rPr lang="en-US" sz="6600" b="1" smtClean="0">
                <a:solidFill>
                  <a:schemeClr val="bg1"/>
                </a:solidFill>
                <a:latin typeface="Times New Roman" pitchFamily="18" charset="0"/>
                <a:cs typeface="Times New Roman" pitchFamily="18" charset="0"/>
              </a:rPr>
              <a:t>.</a:t>
            </a:r>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smtClean="0">
                <a:solidFill>
                  <a:schemeClr val="bg1"/>
                </a:solidFill>
                <a:latin typeface="Times New Roman" pitchFamily="18" charset="0"/>
                <a:cs typeface="Times New Roman" pitchFamily="18" charset="0"/>
              </a:rPr>
              <a:t>2/ Hãy học theo gương Chúa là sống kiếp sống ở dương thế mà lòng những hướng về Cha chẳng ngơi</a:t>
            </a:r>
            <a:r>
              <a:rPr lang="en-US" sz="6600" b="1" smtClean="0">
                <a:solidFill>
                  <a:schemeClr val="bg1"/>
                </a:solidFill>
                <a:latin typeface="Times New Roman" pitchFamily="18" charset="0"/>
                <a:cs typeface="Times New Roman" pitchFamily="18" charset="0"/>
              </a:rPr>
              <a:t>.</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smtClean="0">
                <a:solidFill>
                  <a:schemeClr val="bg1"/>
                </a:solidFill>
                <a:latin typeface="Times New Roman" pitchFamily="18" charset="0"/>
                <a:cs typeface="Times New Roman" pitchFamily="18" charset="0"/>
              </a:rPr>
              <a:t>3/ Xuất hiện nơi tim Chúa, tình Chúa dẫn bước mỗi giây phút thầm nguyện sẽ đắm mình vào đây trọn đời</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3107</TotalTime>
  <Words>118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YÊU NHƯ CHÚA YÊU  Lm. Kim Long</vt:lpstr>
      <vt:lpstr>ĐK. Sứ mệnh của tôi là yêu thương hết mức. Yêu như Chúa yêu, yêu một cách nhưng không hầu cho muôn người cảm nếm được mạch nguồn, được đại dương tình yêu.</vt:lpstr>
      <vt:lpstr>1/ Sống đời Kitô hữu là sống nếp sống của Thiên Chúa, là nhìn với cái nhìn tình yêu của Người.</vt:lpstr>
      <vt:lpstr>2/ Hãy học theo gương Chúa là sống kiếp sống ở dương thế mà lòng những hướng về Cha chẳng ngơi.</vt:lpstr>
      <vt:lpstr>3/ Xuất hiện nơi tim Chúa, tình Chúa dẫn bước mỗi giây phút thầm nguyện sẽ đắm mình vào đây trọn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1183</cp:revision>
  <dcterms:created xsi:type="dcterms:W3CDTF">2021-12-01T03:00:51Z</dcterms:created>
  <dcterms:modified xsi:type="dcterms:W3CDTF">2021-12-17T22:48:43Z</dcterms:modified>
</cp:coreProperties>
</file>