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YÊU THƯƠNG </a:t>
            </a:r>
            <a:r>
              <a:rPr lang="vi-VN" sz="3600" b="1">
                <a:solidFill>
                  <a:schemeClr val="bg1"/>
                </a:solidFill>
                <a:latin typeface="Times New Roman" pitchFamily="18" charset="0"/>
                <a:cs typeface="Times New Roman" pitchFamily="18" charset="0"/>
              </a:rPr>
              <a:t>KẺ </a:t>
            </a:r>
            <a:r>
              <a:rPr lang="vi-VN" sz="3600" b="1" smtClean="0">
                <a:solidFill>
                  <a:schemeClr val="bg1"/>
                </a:solidFill>
                <a:latin typeface="Times New Roman" pitchFamily="18" charset="0"/>
                <a:cs typeface="Times New Roman" pitchFamily="18" charset="0"/>
              </a:rPr>
              <a:t>THÙ</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Tri Văn Vinh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Người nằm trên thập giá mắt trông trời cao, thiết tha nài van. Người cầu xin tha thứ tất cả thù nhân dưới chân thập hình. Ai khạc nhổ chê cười hàn hạ thân xác đóng đinh đồi cao? Người lặng thinh không nói mắt trông về Cha xin Ngài thứ tha.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Đó là Người dạy ta yêu thương kẻ thù, ban ơn kẻ ghét ta. Đó là Người dạy ta xin o8n cho người vu khống và bắt bớ ta.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Người nằm trên thập giá mắt trông trời cao, thiết tha nài van. Người cầu xin tha thứ tất cả thù nhân dưới chân thập hình. Ai đành bán thân Thầy, đành tâm chê chối thoát thân tìm an? Người lặng thinh không nói mắt trông về Cha xin Ngài thứ tha.</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Người nằm trên thập giá mắt trông trời cao, thiết tha nài van. Người cầu xin tha thứ tất cả thù nhân dưới chân thập hình. Ai nhận lấy ơn lành, giờ tay lên án giết oan Người ân? Người lặng thinh không nói mắt trông về Cha xin Ngài thứ tha.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Người nằm trên thập giá mắt trông trời cao, thiết tha nài van. Người cầu xin tha thứ tất cả thù nhân dưới chân thập hình. Ai đành tát má kia, đành chia tấm áo đã quên tình ân? Người lặng thinh không nói mắt trông về Cha xin Ngài thứ tha.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5. Người nằm trên thập giá mắt trông trời cao, thiết tha nài van. Người cầu xin tha thứ tất cả thù nhân dưới chân thập hình. Ai bội ước quên thề, đành theo tội lỗi mãi theo dòng trôi? Người lặng thinh không nói mắt trông về Cha xin Ngài thứ tha.</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3641</TotalTime>
  <Words>341</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YÊU THƯƠNG KẺ THÙ  Lm. Tri Văn Vinh</vt:lpstr>
      <vt:lpstr>1. Người nằm trên thập giá mắt trông trời cao, thiết tha nài van. Người cầu xin tha thứ tất cả thù nhân dưới chân thập hình. Ai khạc nhổ chê cười hàn hạ thân xác đóng đinh đồi cao? Người lặng thinh không nói mắt trông về Cha xin Ngài thứ tha.</vt:lpstr>
      <vt:lpstr>ĐK. Đó là Người dạy ta yêu thương kẻ thù, ban ơn kẻ ghét ta. Đó là Người dạy ta xin o8n cho người vu khống và bắt bớ ta.</vt:lpstr>
      <vt:lpstr>2. Người nằm trên thập giá mắt trông trời cao, thiết tha nài van. Người cầu xin tha thứ tất cả thù nhân dưới chân thập hình. Ai đành bán thân Thầy, đành tâm chê chối thoát thân tìm an? Người lặng thinh không nói mắt trông về Cha xin Ngài thứ tha.</vt:lpstr>
      <vt:lpstr>3. Người nằm trên thập giá mắt trông trời cao, thiết tha nài van. Người cầu xin tha thứ tất cả thù nhân dưới chân thập hình. Ai nhận lấy ơn lành, giờ tay lên án giết oan Người ân? Người lặng thinh không nói mắt trông về Cha xin Ngài thứ tha.</vt:lpstr>
      <vt:lpstr>4. Người nằm trên thập giá mắt trông trời cao, thiết tha nài van. Người cầu xin tha thứ tất cả thù nhân dưới chân thập hình. Ai đành tát má kia, đành chia tấm áo đã quên tình ân? Người lặng thinh không nói mắt trông về Cha xin Ngài thứ tha.</vt:lpstr>
      <vt:lpstr>5. Người nằm trên thập giá mắt trông trời cao, thiết tha nài van. Người cầu xin tha thứ tất cả thù nhân dưới chân thập hình. Ai bội ước quên thề, đành theo tội lỗi mãi theo dòng trôi? Người lặng thinh không nói mắt trông về Cha xin Ngài thứ tha.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1309</cp:revision>
  <dcterms:created xsi:type="dcterms:W3CDTF">2021-12-01T03:00:51Z</dcterms:created>
  <dcterms:modified xsi:type="dcterms:W3CDTF">2021-12-26T07:00:45Z</dcterms:modified>
</cp:coreProperties>
</file>