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 NẾN SÁNG NGỜI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Ánh nến tỏa sáng ngời, cành hồng tỏa muôn bông thắm cùng của lễ con đây, là cầu khấn thơm ngàn trần.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xin Thiên Chúa quyền linh rủ thương đoái trông của lễ hiến dâng với trọn tâm tình.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Tiếng hát thoảng đất trời, huyền cầm rộn vang muôn lối cùng của lễ con đây, lòng thành kính luôn tràn đầy.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Khắp góc biển chân trời, vạn vật thảy mau đi tới cùng của lễ con đây, cả trần thế xin hiệp lời.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109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ÁNH NẾN SÁNG NGỜI Lm. Kim Long </vt:lpstr>
      <vt:lpstr>1. Ánh nến tỏa sáng ngời, cành hồng tỏa muôn bông thắm cùng của lễ con đây, là cầu khấn thơm ngàn trần.</vt:lpstr>
      <vt:lpstr>ĐK. Nguyện xin Thiên Chúa quyền linh rủ thương đoái trông của lễ hiến dâng với trọn tâm tình.</vt:lpstr>
      <vt:lpstr>2. Tiếng hát thoảng đất trời, huyền cầm rộn vang muôn lối cùng của lễ con đây, lòng thành kính luôn tràn đầy.</vt:lpstr>
      <vt:lpstr>3. Khắp góc biển chân trời, vạn vật thảy mau đi tới cùng của lễ con đây, cả trần thế xin hiệp lời.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690</cp:revision>
  <dcterms:created xsi:type="dcterms:W3CDTF">2021-12-01T03:00:51Z</dcterms:created>
  <dcterms:modified xsi:type="dcterms:W3CDTF">2021-12-12T07:17:21Z</dcterms:modified>
</cp:coreProperties>
</file>