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ÁNH SAO </a:t>
            </a:r>
            <a:r>
              <a:rPr lang="vi-VN" sz="4000" b="1">
                <a:solidFill>
                  <a:schemeClr val="bg1"/>
                </a:solidFill>
                <a:latin typeface="Times New Roman" pitchFamily="18" charset="0"/>
                <a:cs typeface="Times New Roman" pitchFamily="18" charset="0"/>
              </a:rPr>
              <a:t>THIÊN </a:t>
            </a:r>
            <a:r>
              <a:rPr lang="vi-VN" sz="4000" b="1" smtClean="0">
                <a:solidFill>
                  <a:schemeClr val="bg1"/>
                </a:solidFill>
                <a:latin typeface="Times New Roman" pitchFamily="18" charset="0"/>
                <a:cs typeface="Times New Roman" pitchFamily="18" charset="0"/>
              </a:rPr>
              <a:t>ĐÌNH</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Nguyên </a:t>
            </a:r>
            <a:r>
              <a:rPr lang="vi-VN" sz="40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Tít cao trên trời có ánh sao trời đêm, báo tin Chúa Trời hạ sinh cõi gian trần. Ánh sao Thiên Đình là ánh sao niềm tin, dẫn đưa con người lại gần ánh diệu </a:t>
            </a:r>
            <a:r>
              <a:rPr lang="vi-VN" sz="4800" b="1">
                <a:solidFill>
                  <a:schemeClr val="bg1"/>
                </a:solidFill>
                <a:latin typeface="Times New Roman" pitchFamily="18" charset="0"/>
                <a:cs typeface="Times New Roman" pitchFamily="18" charset="0"/>
              </a:rPr>
              <a:t>quang</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Trên nơi thiên cung thiên thần vang lời hát. Nơi hang Bê-lem ngàn lời chúc tụng vang. Chúa sinh ra đời nào quỳ xuống thờ lạy. Ngài được sinh ra làm người cứu độ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sinh ra đời Chúa đến nơi trần gian, Chúa sinh ra đời làm người dưới cõi phàm. Chúa thương yêu người và xót thương người ta, Chúa đến cõi đời dạy ta tới đường ngay.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smtClean="0">
                <a:solidFill>
                  <a:schemeClr val="bg1"/>
                </a:solidFill>
                <a:latin typeface="Times New Roman" pitchFamily="18" charset="0"/>
                <a:cs typeface="Times New Roman" pitchFamily="18" charset="0"/>
              </a:rPr>
              <a:t>3</a:t>
            </a:r>
            <a:r>
              <a:rPr lang="vi-VN" sz="4800" b="1">
                <a:solidFill>
                  <a:schemeClr val="bg1"/>
                </a:solidFill>
                <a:latin typeface="Times New Roman" pitchFamily="18" charset="0"/>
                <a:cs typeface="Times New Roman" pitchFamily="18" charset="0"/>
              </a:rPr>
              <a:t>. Ánh sao Thiên Đình ánh sáng soi tình yêu, dẫn đưa con người về nơi cõi Thiên Đình. Chúa thương yêu người nên đã đến trần gian, Chúa sinh ra đời để gieo rắc tình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4312</TotalTime>
  <Words>174</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ÁNH SAO THIÊN ĐÌNH  Nguyên Long</vt:lpstr>
      <vt:lpstr>1. Tít cao trên trời có ánh sao trời đêm, báo tin Chúa Trời hạ sinh cõi gian trần. Ánh sao Thiên Đình là ánh sao niềm tin, dẫn đưa con người lại gần ánh diệu quang.</vt:lpstr>
      <vt:lpstr>ĐK. Trên nơi thiên cung thiên thần vang lời hát. Nơi hang Bê-lem ngàn lời chúc tụng vang. Chúa sinh ra đời nào quỳ xuống thờ lạy. Ngài được sinh ra làm người cứu độ ta.</vt:lpstr>
      <vt:lpstr>2. Chúa sinh ra đời Chúa đến nơi trần gian, Chúa sinh ra đời làm người dưới cõi phàm. Chúa thương yêu người và xót thương người ta, Chúa đến cõi đời dạy ta tới đường ngay.</vt:lpstr>
      <vt:lpstr>3. Ánh sao Thiên Đình ánh sáng soi tình yêu, dẫn đưa con người về nơi cõi Thiên Đình. Chúa thương yêu người nên đã đến trần gian, Chúa sinh ra đời để gieo rắc tình thương.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1484</cp:revision>
  <dcterms:created xsi:type="dcterms:W3CDTF">2021-12-01T03:00:51Z</dcterms:created>
  <dcterms:modified xsi:type="dcterms:W3CDTF">2021-12-22T08:21:23Z</dcterms:modified>
</cp:coreProperties>
</file>