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 SÁNG BỪNG LÊN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Muôn dân lần bước trong đêm trường được thấy ánh sáng bừng lên. Bao người miệt mài trong tăm tối được Chúa cứu thoát tội khiên.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Đây là lúc mắt người mù được xem uy công lẫy lừng. Đây là khi tai người điếc được nghe loan báo Tin mừng.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là lúc suối trào vọt từ nơi hoang vu cỗi cằn. Đây là khi bao mạch suối được khai nguyên giữa sa mạc.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Đây là lúc khắp ruộng đồng rực lên muôn bông lúa vàng. Đây là khi nho mộng chín lời hoan ca sẽ rộn ràng.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Đây là lúc sữa mật ngọt trào tuôn trên bao núi đổi. Đây là khi hoa nở thắm đàn chim ca hót vang trời.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Đây là lúc những người què cùng nhau hân hoan nhảy mừng. Đây là khi ai nhụt chí được ban sinh khí kiên cường.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174</Words>
  <Application>Microsoft Office PowerPoint</Application>
  <PresentationFormat>On-screen Show (16:9)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ÁNH SÁNG BỪNG LÊN Lm. Kim Long</vt:lpstr>
      <vt:lpstr>ĐK. Muôn dân lần bước trong đêm trường được thấy ánh sáng bừng lên. Bao người miệt mài trong tăm tối được Chúa cứu thoát tội khiên.</vt:lpstr>
      <vt:lpstr>1. Đây là lúc mắt người mù được xem uy công lẫy lừng. Đây là khi tai người điếc được nghe loan báo Tin mừng.</vt:lpstr>
      <vt:lpstr>2. Đây là lúc suối trào vọt từ nơi hoang vu cỗi cằn. Đây là khi bao mạch suối được khai nguyên giữa sa mạc.</vt:lpstr>
      <vt:lpstr>3. Đây là lúc khắp ruộng đồng rực lên muôn bông lúa vàng. Đây là khi nho mộng chín lời hoan ca sẽ rộn ràng.</vt:lpstr>
      <vt:lpstr>4. Đây là lúc sữa mật ngọt trào tuôn trên bao núi đổi. Đây là khi hoa nở thắm đàn chim ca hót vang trời.</vt:lpstr>
      <vt:lpstr>5. Đây là lúc những người què cùng nhau hân hoan nhảy mừng. Đây là khi ai nhụt chí được ban sinh khí kiên cường.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2</cp:revision>
  <dcterms:created xsi:type="dcterms:W3CDTF">2021-11-30T02:00:37Z</dcterms:created>
  <dcterms:modified xsi:type="dcterms:W3CDTF">2021-11-30T02:07:45Z</dcterms:modified>
</cp:coreProperties>
</file>