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ÁNH SÁNG </a:t>
            </a:r>
            <a:r>
              <a:rPr lang="vi-VN" sz="3600" b="1">
                <a:solidFill>
                  <a:schemeClr val="bg1"/>
                </a:solidFill>
                <a:latin typeface="Times New Roman" pitchFamily="18" charset="0"/>
                <a:cs typeface="Times New Roman" pitchFamily="18" charset="0"/>
              </a:rPr>
              <a:t>NIỀM </a:t>
            </a:r>
            <a:r>
              <a:rPr lang="vi-VN" sz="3600" b="1" smtClean="0">
                <a:solidFill>
                  <a:schemeClr val="bg1"/>
                </a:solidFill>
                <a:latin typeface="Times New Roman" pitchFamily="18" charset="0"/>
                <a:cs typeface="Times New Roman" pitchFamily="18" charset="0"/>
              </a:rPr>
              <a:t>TIN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Văn Chi</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TK. Ánh Sáng niềm tin lên đường gieo thương mến, chứng nhân tin yêu vang vọng trong bốn phương. Reo vang Tin Mừng loan truyền cho thế giới. Vui say đồng hành thắp sáng đời mến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Ánh Sáng Niềm Tin mang sứ điệp loan báo hồng ân. Yêu thương ra đi vang hòa tin vui hạnh phúc. Ánh Sáng Niềm Tin gieo trong lòng người câu thương mến. Hân hoan lên đường cùng với Ánh Sáng Niềm Tin.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3276</TotalTime>
  <Words>98</Words>
  <Application>Microsoft Office PowerPoint</Application>
  <PresentationFormat>On-screen Show (16:9)</PresentationFormat>
  <Paragraphs>7</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ÁNH SÁNG NIỀM TIN  Lm. Văn Chi</vt:lpstr>
      <vt:lpstr>TK. Ánh Sáng niềm tin lên đường gieo thương mến, chứng nhân tin yêu vang vọng trong bốn phương. Reo vang Tin Mừng loan truyền cho thế giới. Vui say đồng hành thắp sáng đời mến thương.</vt:lpstr>
      <vt:lpstr>ĐK. Ánh Sáng Niềm Tin mang sứ điệp loan báo hồng ân. Yêu thương ra đi vang hòa tin vui hạnh phúc. Ánh Sáng Niềm Tin gieo trong lòng người câu thương mến. Hân hoan lên đường cùng với Ánh Sáng Niềm Tin.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1233</cp:revision>
  <dcterms:created xsi:type="dcterms:W3CDTF">2021-12-01T03:00:51Z</dcterms:created>
  <dcterms:modified xsi:type="dcterms:W3CDTF">2021-12-18T07:14:12Z</dcterms:modified>
</cp:coreProperties>
</file>