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de-DE" sz="3600" b="1">
                <a:solidFill>
                  <a:schemeClr val="bg1"/>
                </a:solidFill>
                <a:latin typeface="Times New Roman" pitchFamily="18" charset="0"/>
                <a:cs typeface="Times New Roman" pitchFamily="18" charset="0"/>
              </a:rPr>
              <a:t>ÁNH SÁNG </a:t>
            </a:r>
            <a:r>
              <a:rPr lang="de-DE" sz="3600" b="1">
                <a:solidFill>
                  <a:schemeClr val="bg1"/>
                </a:solidFill>
                <a:latin typeface="Times New Roman" pitchFamily="18" charset="0"/>
                <a:cs typeface="Times New Roman" pitchFamily="18" charset="0"/>
              </a:rPr>
              <a:t>NIỀM </a:t>
            </a:r>
            <a:r>
              <a:rPr lang="de-DE" sz="3600" b="1" smtClean="0">
                <a:solidFill>
                  <a:schemeClr val="bg1"/>
                </a:solidFill>
                <a:latin typeface="Times New Roman" pitchFamily="18" charset="0"/>
                <a:cs typeface="Times New Roman" pitchFamily="18" charset="0"/>
              </a:rPr>
              <a:t>TIN </a:t>
            </a:r>
            <a:br>
              <a:rPr lang="de-DE" sz="3600" b="1" smtClean="0">
                <a:solidFill>
                  <a:schemeClr val="bg1"/>
                </a:solidFill>
                <a:latin typeface="Times New Roman" pitchFamily="18" charset="0"/>
                <a:cs typeface="Times New Roman" pitchFamily="18" charset="0"/>
              </a:rPr>
            </a:br>
            <a:r>
              <a:rPr lang="de-DE" sz="3600" b="1" smtClean="0">
                <a:solidFill>
                  <a:schemeClr val="bg1"/>
                </a:solidFill>
                <a:latin typeface="Times New Roman" pitchFamily="18" charset="0"/>
                <a:cs typeface="Times New Roman" pitchFamily="18" charset="0"/>
              </a:rPr>
              <a:t>Sr</a:t>
            </a:r>
            <a:r>
              <a:rPr lang="de-DE" sz="3600" b="1">
                <a:solidFill>
                  <a:schemeClr val="bg1"/>
                </a:solidFill>
                <a:latin typeface="Times New Roman" pitchFamily="18" charset="0"/>
                <a:cs typeface="Times New Roman" pitchFamily="18" charset="0"/>
              </a:rPr>
              <a:t>. Têrêxa</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Mặt trời chiếu sáng rạng ngời tỏa muôn nơi, Chúa cuốn hút con vào trong tình yêu sáng tươi. Dù con bất xứng, trước mắt Chúa, Chúa vẫn mỉm cười, không nói nên lời, Chúa ơi! Tình Chúa cao vời!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000" b="1">
                <a:solidFill>
                  <a:schemeClr val="bg1"/>
                </a:solidFill>
                <a:latin typeface="Times New Roman" pitchFamily="18" charset="0"/>
                <a:cs typeface="Times New Roman" pitchFamily="18" charset="0"/>
              </a:rPr>
              <a:t>1. Chúa là mặt trời công chính, cứ mỗi sáng bình minh, dìu dắt con bước an bình, trên con đường theo Chúa.</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2. Nếu chẳng còn là con Chúa, cuốn vào chốn bùn đen, nguyện Chúa như đuốc sáng ngời đưa con tìm đến Chúa.</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3. Chúa tựa ngọn đèn hải đăng, sáng ngời giống mặt trăng, trời tối con vẫn tin rằng con không lạc xa </a:t>
            </a:r>
            <a:r>
              <a:rPr lang="vi-VN" sz="6000" b="1">
                <a:solidFill>
                  <a:schemeClr val="bg1"/>
                </a:solidFill>
                <a:latin typeface="Times New Roman" pitchFamily="18" charset="0"/>
                <a:cs typeface="Times New Roman" pitchFamily="18" charset="0"/>
              </a:rPr>
              <a:t>Chúa</a:t>
            </a:r>
            <a:r>
              <a:rPr lang="vi-VN"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3022</TotalTime>
  <Words>140</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ÁNH SÁNG NIỀM TIN  Sr. Têrêxa</vt:lpstr>
      <vt:lpstr>ĐK. Mặt trời chiếu sáng rạng ngời tỏa muôn nơi, Chúa cuốn hút con vào trong tình yêu sáng tươi. Dù con bất xứng, trước mắt Chúa, Chúa vẫn mỉm cười, không nói nên lời, Chúa ơi! Tình Chúa cao vời!</vt:lpstr>
      <vt:lpstr>1. Chúa là mặt trời công chính, cứ mỗi sáng bình minh, dìu dắt con bước an bình, trên con đường theo Chúa.</vt:lpstr>
      <vt:lpstr>2. Nếu chẳng còn là con Chúa, cuốn vào chốn bùn đen, nguyện Chúa như đuốc sáng ngời đưa con tìm đến Chúa.</vt:lpstr>
      <vt:lpstr>3. Chúa tựa ngọn đèn hải đăng, sáng ngời giống mặt trăng, trời tối con vẫn tin rằng con không lạc xa Chúa.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1134</cp:revision>
  <dcterms:created xsi:type="dcterms:W3CDTF">2021-12-01T03:00:51Z</dcterms:created>
  <dcterms:modified xsi:type="dcterms:W3CDTF">2021-12-17T11:28:12Z</dcterms:modified>
</cp:coreProperties>
</file>