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ÁNH </a:t>
            </a:r>
            <a:r>
              <a:rPr lang="vi-VN" sz="4000" b="1">
                <a:solidFill>
                  <a:schemeClr val="bg1"/>
                </a:solidFill>
                <a:latin typeface="Times New Roman" pitchFamily="18" charset="0"/>
                <a:cs typeface="Times New Roman" pitchFamily="18" charset="0"/>
              </a:rPr>
              <a:t>SÁNG </a:t>
            </a:r>
            <a:r>
              <a:rPr lang="vi-VN" sz="4000" b="1" smtClean="0">
                <a:solidFill>
                  <a:schemeClr val="bg1"/>
                </a:solidFill>
                <a:latin typeface="Times New Roman" pitchFamily="18" charset="0"/>
                <a:cs typeface="Times New Roman" pitchFamily="18" charset="0"/>
              </a:rPr>
              <a:t>ĐẾN</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Phương Anh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Hôm nay ánh sáng đã chiếu soi trên chúng ta, và Chúa đã giáng sinh cho chúng ta. Hôm nay ánh sáng đã giáng sinh trên chúng ta, và Chúa đã giáng sinh cho chúng </a:t>
            </a:r>
            <a:r>
              <a:rPr lang="vi-VN" sz="4800" b="1">
                <a:solidFill>
                  <a:schemeClr val="bg1"/>
                </a:solidFill>
                <a:latin typeface="Times New Roman" pitchFamily="18" charset="0"/>
                <a:cs typeface="Times New Roman" pitchFamily="18" charset="0"/>
              </a:rPr>
              <a:t>ta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Chúa hiển trị, địa cầu ơi hãy reo mừng, hải đảo muôn ngàn hãy mừng vui. Trời xanh loan truyền đức công minh Ngài, và muôn dân được thấy vinh quang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hiển trị, người hiền ơi hãy reo mừng, những kẻ ngay lành hãy mừng vui. hiền nhân xưng tụng thánh danh Ngài, vì muôn dân được thấy vinh quang Ngài.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3655</TotalTime>
  <Words>129</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ÁNH SÁNG ĐẾN Lm. Phương Anh</vt:lpstr>
      <vt:lpstr>ĐK. Hôm nay ánh sáng đã chiếu soi trên chúng ta, và Chúa đã giáng sinh cho chúng ta. Hôm nay ánh sáng đã giáng sinh trên chúng ta, và Chúa đã giáng sinh cho chúng ta.</vt:lpstr>
      <vt:lpstr>1. Chúa hiển trị, địa cầu ơi hãy reo mừng, hải đảo muôn ngàn hãy mừng vui. Trời xanh loan truyền đức công minh Ngài, và muôn dân được thấy vinh quang Ngài.</vt:lpstr>
      <vt:lpstr>2. Chúa hiển trị, người hiền ơi hãy reo mừng, những kẻ ngay lành hãy mừng vui. hiền nhân xưng tụng thánh danh Ngài, vì muôn dân được thấy vinh quang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1395</cp:revision>
  <dcterms:created xsi:type="dcterms:W3CDTF">2021-12-01T03:00:51Z</dcterms:created>
  <dcterms:modified xsi:type="dcterms:W3CDTF">2021-12-21T13:17:11Z</dcterms:modified>
</cp:coreProperties>
</file>