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t-BR" sz="3600" b="1">
                <a:solidFill>
                  <a:schemeClr val="bg1"/>
                </a:solidFill>
                <a:latin typeface="Times New Roman" pitchFamily="18" charset="0"/>
                <a:cs typeface="Times New Roman" pitchFamily="18" charset="0"/>
              </a:rPr>
              <a:t>ÂN TÌNH </a:t>
            </a:r>
            <a:r>
              <a:rPr lang="pt-BR" sz="3600" b="1">
                <a:solidFill>
                  <a:schemeClr val="bg1"/>
                </a:solidFill>
                <a:latin typeface="Times New Roman" pitchFamily="18" charset="0"/>
                <a:cs typeface="Times New Roman" pitchFamily="18" charset="0"/>
              </a:rPr>
              <a:t>BAO </a:t>
            </a:r>
            <a:r>
              <a:rPr lang="pt-BR" sz="3600" b="1" smtClean="0">
                <a:solidFill>
                  <a:schemeClr val="bg1"/>
                </a:solidFill>
                <a:latin typeface="Times New Roman" pitchFamily="18" charset="0"/>
                <a:cs typeface="Times New Roman" pitchFamily="18" charset="0"/>
              </a:rPr>
              <a:t>LA </a:t>
            </a:r>
            <a:br>
              <a:rPr lang="pt-BR" sz="3600" b="1" smtClean="0">
                <a:solidFill>
                  <a:schemeClr val="bg1"/>
                </a:solidFill>
                <a:latin typeface="Times New Roman" pitchFamily="18" charset="0"/>
                <a:cs typeface="Times New Roman" pitchFamily="18" charset="0"/>
              </a:rPr>
            </a:br>
            <a:r>
              <a:rPr lang="pt-BR" sz="3600" b="1" smtClean="0">
                <a:solidFill>
                  <a:schemeClr val="bg1"/>
                </a:solidFill>
                <a:latin typeface="Times New Roman" pitchFamily="18" charset="0"/>
                <a:cs typeface="Times New Roman" pitchFamily="18" charset="0"/>
              </a:rPr>
              <a:t>Sr</a:t>
            </a:r>
            <a:r>
              <a:rPr lang="pt-BR" sz="3600" b="1">
                <a:solidFill>
                  <a:schemeClr val="bg1"/>
                </a:solidFill>
                <a:latin typeface="Times New Roman" pitchFamily="18" charset="0"/>
                <a:cs typeface="Times New Roman" pitchFamily="18" charset="0"/>
              </a:rPr>
              <a:t>. Têrêsa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Tình Chúa tựa dòng sông êm đềm lướt trôi, trào tuôn muôn ơn lành cho người nơi nơi. Tình Chúa bao la bát ngát khung trời, gọi mời con hãy mau đáp lời, biến đổi không ngơi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Người ơi nào về đây suối nguồn trào dâng, lặng nghe vang vọng lời Đấng Toàn Năng, hãy luôn sống yêu thương như Ngài đã sống, hãy luôn sống yêu thương như Ngài trông mong.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Con xin được thực thi lời Chúa dạy, mến Chúa, yêu người, là điều Chúa đã dạy con. Vạn lạy Chúa giúp con mở lòng ra, để tình Chúa đong đầy trong trái tim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Chúa tựa hải đăng chiếu rọi bóng đêm, rọi soi trong tâm hồn khi trời đen tối, rạng soi yêu thương thắp sáng cuộc đời, mời gọi con đáp ơn cao vời, Chúa Trời yêu con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Nguyện ước cuộc đời con mãi thuộc về Ngài, chìm sâu ân tình được Chúa là Cha. Cảm mến khúc linh ca ân tình chan chứa, cảm mến khúc linh ca ân tình đơm hoa.</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Từng bước Ngài dạy con khúc nhạc tri ân, dạy con vang cung đàn ân tình sâu lắng, lặng nghe trong tim tiếng nói thì thào, mời gọi con hãy mau đi vào khung trời yêu thương</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Trầm lắng để lòng luôn lắng nghe lời Ngài, lặng nghe bao điều huyền bí tình yêu. Ngài nâng kéo con lên ân tình Thánh giá, Ngài nâng kéo con lên ân tình bao la.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3020</TotalTime>
  <Words>302</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ÂN TÌNH BAO LA  Sr. Têrêsa</vt:lpstr>
      <vt:lpstr>1. Tình Chúa tựa dòng sông êm đềm lướt trôi, trào tuôn muôn ơn lành cho người nơi nơi. Tình Chúa bao la bát ngát khung trời, gọi mời con hãy mau đáp lời, biến đổi không ngơi. </vt:lpstr>
      <vt:lpstr>**Người ơi nào về đây suối nguồn trào dâng, lặng nghe vang vọng lời Đấng Toàn Năng, hãy luôn sống yêu thương như Ngài đã sống, hãy luôn sống yêu thương như Ngài trông mong.</vt:lpstr>
      <vt:lpstr>ĐK. Con xin được thực thi lời Chúa dạy, mến Chúa, yêu người, là điều Chúa đã dạy con. Vạn lạy Chúa giúp con mở lòng ra, để tình Chúa đong đầy trong trái tim con.</vt:lpstr>
      <vt:lpstr>2. Tình Chúa tựa hải đăng chiếu rọi bóng đêm, rọi soi trong tâm hồn khi trời đen tối, rạng soi yêu thương thắp sáng cuộc đời, mời gọi con đáp ơn cao vời, Chúa Trời yêu con. </vt:lpstr>
      <vt:lpstr>**Nguyện ước cuộc đời con mãi thuộc về Ngài, chìm sâu ân tình được Chúa là Cha. Cảm mến khúc linh ca ân tình chan chứa, cảm mến khúc linh ca ân tình đơm hoa.</vt:lpstr>
      <vt:lpstr>3. Từng bước Ngài dạy con khúc nhạc tri ân, dạy con vang cung đàn ân tình sâu lắng, lặng nghe trong tim tiếng nói thì thào, mời gọi con hãy mau đi vào khung trời yêu thương. </vt:lpstr>
      <vt:lpstr>**Trầm lắng để lòng luôn lắng nghe lời Ngài, lặng nghe bao điều huyền bí tình yêu. Ngài nâng kéo con lên ân tình Thánh giá, Ngài nâng kéo con lên ân tình bao la.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1133</cp:revision>
  <dcterms:created xsi:type="dcterms:W3CDTF">2021-12-01T03:00:51Z</dcterms:created>
  <dcterms:modified xsi:type="dcterms:W3CDTF">2021-12-17T11:26:33Z</dcterms:modified>
</cp:coreProperties>
</file>