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ÐẾN TRƯỚC NHAN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ÐK: Hãy đến trước nhan Ngài. Hồn ơi reo lên ý thơ, đàn ơi vang lên tiếng tơ ca mừng Vua Chí Thánh. Hãy đến trước nhan Ngài. Cùng tôn vinh Thiên Chúa ta là Vua trên muôn các Vua danh Ngài luôn vững bền.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Hãy ca khen Ngài tình Chúa thật khôn sánh trung tín vượt ngàn mây, công lý vững bền nguồn suối hồng ân chan chứa mọi nơi.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Hỡi muôn tâm hồn đặt vững niềm tin Chúa. Chúa sẽ chẳng bỏ rơi. Chúa sẽ chẳng rời. Ngài mãi một niềm ưu ái </a:t>
            </a:r>
            <a:r>
              <a:rPr lang="vi-VN" sz="5400" b="1">
                <a:solidFill>
                  <a:schemeClr val="bg1"/>
                </a:solidFill>
                <a:latin typeface="Times New Roman" pitchFamily="18" charset="0"/>
                <a:cs typeface="Times New Roman" pitchFamily="18" charset="0"/>
              </a:rPr>
              <a:t>chở </a:t>
            </a:r>
            <a:r>
              <a:rPr lang="vi-VN" sz="5400" b="1" smtClean="0">
                <a:solidFill>
                  <a:schemeClr val="bg1"/>
                </a:solidFill>
                <a:latin typeface="Times New Roman" pitchFamily="18" charset="0"/>
                <a:cs typeface="Times New Roman" pitchFamily="18" charset="0"/>
              </a:rPr>
              <a:t>che</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TotalTime>
  <Words>118</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ÐẾN TRƯỚC NHAN NGÀI Ngọc Linh</vt:lpstr>
      <vt:lpstr>ÐK: Hãy đến trước nhan Ngài. Hồn ơi reo lên ý thơ, đàn ơi vang lên tiếng tơ ca mừng Vua Chí Thánh. Hãy đến trước nhan Ngài. Cùng tôn vinh Thiên Chúa ta là Vua trên muôn các Vua danh Ngài luôn vững bền.</vt:lpstr>
      <vt:lpstr>1. Hãy ca khen Ngài tình Chúa thật khôn sánh trung tín vượt ngàn mây, công lý vững bền nguồn suối hồng ân chan chứa mọi nơi.</vt:lpstr>
      <vt:lpstr>2. Hỡi muôn tâm hồn đặt vững niềm tin Chúa. Chúa sẽ chẳng bỏ rơi. Chúa sẽ chẳng rời. Ngài mãi một niềm ưu ái chở che.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243</cp:revision>
  <dcterms:created xsi:type="dcterms:W3CDTF">2021-12-01T03:00:51Z</dcterms:created>
  <dcterms:modified xsi:type="dcterms:W3CDTF">2021-12-05T12:01:42Z</dcterms:modified>
</cp:coreProperties>
</file>