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ÔI LỄ MISA</a:t>
            </a:r>
            <a:b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Ôi lễ Misa nguồn ơn vô giá đoàn con dâng lên trong tin yêu. Suối thân ứ trào ơn phúc tràn đầy tình thương. Ôi lễ Mi-sa làn thương thơm ngát đoàn con dâng lên ngai uy linh. Chúa Trời thiết tiệc ân phúc yến thiêng nhân trần.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Lữ khách tủi sầu nơi quê người, hãy về hưởng ngồn ủi an. Chúa khoan nhân muôn vàn, đã khứng ban thánh lễ trào mạch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Trời đất giao hòa trao tâm tình, Chúa nhờ Bánh Thần huyền linh. Xuống muôn ơn thiên đình, nguồn phúc sinh trong chén vàng cực thánh.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Bàn thánh đây nguồn vui nhân trần, hỡi hồn khát vọng tình yêu. Sống đau thương trăm chiều, hãy đến đây say nếm nguồn tình mến.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Cùng với bánh rượu bao tinh tuyền, sóng nhạc tấu hòa triền miên. Chúng con dâng tâm hồn, nguyện sắt son yêu Chúa là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nguồn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188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ÔI LỄ MISA Lm. Kim Long</vt:lpstr>
      <vt:lpstr>ĐK. Ôi lễ Misa nguồn ơn vô giá đoàn con dâng lên trong tin yêu. Suối thân ứ trào ơn phúc tràn đầy tình thương. Ôi lễ Mi-sa làn thương thơm ngát đoàn con dâng lên ngai uy linh. Chúa Trời thiết tiệc ân phúc yến thiêng nhân trần.</vt:lpstr>
      <vt:lpstr>1. Lữ khách tủi sầu nơi quê người, hãy về hưởng ngồn ủi an. Chúa khoan nhân muôn vàn, đã khứng ban thánh lễ trào mạch sống.</vt:lpstr>
      <vt:lpstr>2. Trời đất giao hòa trao tâm tình, Chúa nhờ Bánh Thần huyền linh. Xuống muôn ơn thiên đình, nguồn phúc sinh trong chén vàng cực thánh.</vt:lpstr>
      <vt:lpstr>3. Bàn thánh đây nguồn vui nhân trần, hỡi hồn khát vọng tình yêu. Sống đau thương trăm chiều, hãy đến đây say nếm nguồn tình mến.</vt:lpstr>
      <vt:lpstr>4. Cùng với bánh rượu bao tinh tuyền, sóng nhạc tấu hòa triền miên. Chúng con dâng tâm hồn, nguyện sắt son yêu Chúa là nguồn sống.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424</cp:revision>
  <dcterms:created xsi:type="dcterms:W3CDTF">2021-12-01T03:00:51Z</dcterms:created>
  <dcterms:modified xsi:type="dcterms:W3CDTF">2021-12-10T07:49:09Z</dcterms:modified>
</cp:coreProperties>
</file>