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ÔI </a:t>
            </a:r>
            <a:r>
              <a:rPr lang="vi-VN" sz="3600" b="1">
                <a:solidFill>
                  <a:schemeClr val="bg1"/>
                </a:solidFill>
                <a:latin typeface="Times New Roman" pitchFamily="18" charset="0"/>
                <a:cs typeface="Times New Roman" pitchFamily="18" charset="0"/>
              </a:rPr>
              <a:t>NHIỆM </a:t>
            </a:r>
            <a:r>
              <a:rPr lang="vi-VN" sz="3600" b="1" smtClean="0">
                <a:solidFill>
                  <a:schemeClr val="bg1"/>
                </a:solidFill>
                <a:latin typeface="Times New Roman" pitchFamily="18" charset="0"/>
                <a:cs typeface="Times New Roman" pitchFamily="18" charset="0"/>
              </a:rPr>
              <a:t>MẦU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Ôi nhiệm mầu Tình yêu Chúa nuôi con suốt đời. Ôi! Nhiệm mầu Tình yêu Chúa ru con tháng ngày.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Những lỗi lầm ngày tháng cũ tim con u buồn thống hối. Những bước đường mờ ám đó nay con xin nguyện chia phôi. Và, ngày ngày tháng tháng con cầu kinh. Và, chiều chiều sáng sáng con nguyện xin.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Cất bước tìm về với Chúa con đi trong miền nắng ấm. Áo mới tuyệt vời Chúa khoác cho con vui tiệc hiến tế, và ngày ngày với Chúa con cùng đi. Và, từng chiều có Chúa con ngại chi.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3537</TotalTime>
  <Words>127</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ÔI NHIỆM MẦU  Xuân Tưởng</vt:lpstr>
      <vt:lpstr>ĐK: Ôi nhiệm mầu Tình yêu Chúa nuôi con suốt đời. Ôi! Nhiệm mầu Tình yêu Chúa ru con tháng ngày.</vt:lpstr>
      <vt:lpstr>1/ Những lỗi lầm ngày tháng cũ tim con u buồn thống hối. Những bước đường mờ ám đó nay con xin nguyện chia phôi. Và, ngày ngày tháng tháng con cầu kinh. Và, chiều chiều sáng sáng con nguyện xin.</vt:lpstr>
      <vt:lpstr>2/ Cất bước tìm về với Chúa con đi trong miền nắng ấm. Áo mới tuyệt vời Chúa khoác cho con vui tiệc hiến tế, và ngày ngày với Chúa con cùng đi. Và, từng chiều có Chúa con ngại chi.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1273</cp:revision>
  <dcterms:created xsi:type="dcterms:W3CDTF">2021-12-01T03:00:51Z</dcterms:created>
  <dcterms:modified xsi:type="dcterms:W3CDTF">2021-12-23T22:13:56Z</dcterms:modified>
</cp:coreProperties>
</file>