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Ý THƠ </a:t>
            </a:r>
            <a:r>
              <a:rPr lang="vi-VN" sz="4000" b="1">
                <a:solidFill>
                  <a:schemeClr val="bg1"/>
                </a:solidFill>
                <a:latin typeface="Times New Roman" pitchFamily="18" charset="0"/>
                <a:cs typeface="Times New Roman" pitchFamily="18" charset="0"/>
              </a:rPr>
              <a:t>TUYỆT </a:t>
            </a:r>
            <a:r>
              <a:rPr lang="vi-VN" sz="4000" b="1" smtClean="0">
                <a:solidFill>
                  <a:schemeClr val="bg1"/>
                </a:solidFill>
                <a:latin typeface="Times New Roman" pitchFamily="18" charset="0"/>
                <a:cs typeface="Times New Roman" pitchFamily="18" charset="0"/>
              </a:rPr>
              <a:t>VỜI</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Tim tôi dâng ý thơ, ý thơ tuyệt vời dệt nên bài ngợi khen Thiên Chúa. Lưỡi tôi tựa bút trong tay của thi nhân, dâng chứa chan bài ca tán dương Danh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gieo trong lòng tôi ý yêu thương náo động con người. Lòng tôi luôn ước mơ hiến dâng Ngài trọn cả đời tôi. Bao nhiêu năm sống trên đời, tôi no say phúc ân Người. Hạnh phúc chứa chan trong đời Ngài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cho tôi mùa xuân với hoa thơm ngát tỏa nắng hồng. Ngày đêm tôi náu thân nơi Ngài trọn vẹn hồng ân. Xin tri ân Chúa muôn vàn, xin cao rao Thánh Danh Ngài. Lời hát thiên thu dâng Ngài mà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Chắp tay con tạ ơn ý thiêng liêng chín đượm trong hồn. Tình say như suối tuôn, suối ơn lành tràn ngập trần gian. Nay thiên cung với nhân trần vang lên câu hát dập dồn. Mạch sống Cha ban tuôn tràn hồng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1233</TotalTime>
  <Words>199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Ý THƠ TUYỆT VỜI Lm. Nguyễn Duy </vt:lpstr>
      <vt:lpstr>ĐK. Tim tôi dâng ý thơ, ý thơ tuyệt vời dệt nên bài ngợi khen Thiên Chúa. Lưỡi tôi tựa bút trong tay của thi nhân, dâng chứa chan bài ca tán dương Danh Ngài.</vt:lpstr>
      <vt:lpstr>1. Chúa gieo trong lòng tôi ý yêu thương náo động con người. Lòng tôi luôn ước mơ hiến dâng Ngài trọn cả đời tôi. Bao nhiêu năm sống trên đời, tôi no say phúc ân Người. Hạnh phúc chứa chan trong đời Ngài ơi!</vt:lpstr>
      <vt:lpstr>2. Chúa cho tôi mùa xuân với hoa thơm ngát tỏa nắng hồng. Ngày đêm tôi náu thân nơi Ngài trọn vẹn hồng ân. Xin tri ân Chúa muôn vàn, xin cao rao Thánh Danh Ngài. Lời hát thiên thu dâng Ngài mà thôi.</vt:lpstr>
      <vt:lpstr>3. Chắp tay con tạ ơn ý thiêng liêng chín đượm trong hồn. Tình say như suối tuôn, suối ơn lành tràn ngập trần gian. Nay thiên cung với nhân trần vang lên câu hát dập dồn. Mạch sống Cha ban tuôn tràn hồng 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377</cp:revision>
  <dcterms:created xsi:type="dcterms:W3CDTF">2021-12-01T03:00:51Z</dcterms:created>
  <dcterms:modified xsi:type="dcterms:W3CDTF">2021-12-10T00:30:41Z</dcterms:modified>
</cp:coreProperties>
</file>