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ĐEM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MỪN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Martinô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Chúng ta cùng đem Tin Mừng đi khắp đó đây. Loan tin loan tin Chúa Trời yêu thương loài người.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muôn nước hỡi hãy ca khen Người. Này ngàn dân ơi hãy tung hô Người.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Lòng Người trung tín vẫn luôn vững bền. Tình Người thương ta đến muôn muôn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 kết: Loan tin loan tin Chúa Trời yêu thương loài người.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3219</TotalTime>
  <Words>85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ĐEM TIN MỪN Martinô</vt:lpstr>
      <vt:lpstr>ĐK. Chúng ta cùng đem Tin Mừng đi khắp đó đây. Loan tin loan tin Chúa Trời yêu thương loài người.</vt:lpstr>
      <vt:lpstr>1. Này muôn nước hỡi hãy ca khen Người. Này ngàn dân ơi hãy tung hô Người.</vt:lpstr>
      <vt:lpstr>2. Lòng Người trung tín vẫn luôn vững bền. Tình Người thương ta đến muôn muôn đời.</vt:lpstr>
      <vt:lpstr>Để kết: Loan tin loan tin Chúa Trời yêu thương loài người.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1198</cp:revision>
  <dcterms:created xsi:type="dcterms:W3CDTF">2021-12-01T03:00:51Z</dcterms:created>
  <dcterms:modified xsi:type="dcterms:W3CDTF">2021-12-18T00:40:45Z</dcterms:modified>
</cp:coreProperties>
</file>