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ĐI </a:t>
            </a:r>
            <a:r>
              <a:rPr lang="vi-VN" sz="3600" b="1">
                <a:solidFill>
                  <a:schemeClr val="bg1"/>
                </a:solidFill>
                <a:latin typeface="Times New Roman" pitchFamily="18" charset="0"/>
                <a:cs typeface="Times New Roman" pitchFamily="18" charset="0"/>
              </a:rPr>
              <a:t>THEO </a:t>
            </a:r>
            <a:r>
              <a:rPr lang="vi-VN" sz="3600" b="1" smtClean="0">
                <a:solidFill>
                  <a:schemeClr val="bg1"/>
                </a:solidFill>
                <a:latin typeface="Times New Roman" pitchFamily="18" charset="0"/>
                <a:cs typeface="Times New Roman" pitchFamily="18" charset="0"/>
              </a:rPr>
              <a:t>CHÚA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Trọng Khẩn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Từng bước con theo Chúa miệt mài, vượt qua con đường bao chông gai, thập giá vẫn chờ con Chúa hỡi, thập giá vẫn chờ con Chúa hỡi. Từng bước theo Ngài dẫu mệt nhoài, con vẫn mong đợi một tương lai, như Chúa đã dạy con hôm nay: Thầy vẫn yêu con chẳng khi ngơi.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Chúa vẫn biết đời con đây là những ngày dài, ngại gian nan trần gian đọa đầy; Này đôi tay con dâng Chúa đây: nguyện trung kiên từng mỗi phút giây. Chúa vẫn biết nhịp tim con ngày đêm mỏi mòn, chờ rung lên tình yêu đầy tròn, là tình yêu thủy chung sắt son, trọn đời con dâng Chúa xác hồn.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Đường tới Can-vê dẫu gồ ghề, lòng con đây đầy nỗi đam mê, theo Chúa lẽ nào đời vẫn thế? Này tấm than con rất nặng nề, xin tiến dâng Ngài như hiến lễ, cùng Chúa dâng trọn trên Can-vê, để cứu nhân gian khỏi ô nhơ.</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Tình mến trong con dẫu nhạt nhòa, con vẫn hát lên một câu ca: trong Chúa xuân tình dâng bao la. Mùa xuân qua đi đón hạ về, trong trái tim này con vẫn nhớ, nhiều lúc con là thân lá úa, chỉ biết rơi rụng cùng cơn mưa.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3215</TotalTime>
  <Words>259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ĐI THEO CHÚA  Lm. Trọng Khẩn</vt:lpstr>
      <vt:lpstr>1. Từng bước con theo Chúa miệt mài, vượt qua con đường bao chông gai, thập giá vẫn chờ con Chúa hỡi, thập giá vẫn chờ con Chúa hỡi. Từng bước theo Ngài dẫu mệt nhoài, con vẫn mong đợi một tương lai, như Chúa đã dạy con hôm nay: Thầy vẫn yêu con chẳng khi ngơi.</vt:lpstr>
      <vt:lpstr>ĐK: Chúa vẫn biết đời con đây là những ngày dài, ngại gian nan trần gian đọa đầy; Này đôi tay con dâng Chúa đây: nguyện trung kiên từng mỗi phút giây. Chúa vẫn biết nhịp tim con ngày đêm mỏi mòn, chờ rung lên tình yêu đầy tròn, là tình yêu thủy chung sắt son, trọn đời con dâng Chúa xác hồn.</vt:lpstr>
      <vt:lpstr>2. Đường tới Can-vê dẫu gồ ghề, lòng con đây đầy nỗi đam mê, theo Chúa lẽ nào đời vẫn thế? Này tấm than con rất nặng nề, xin tiến dâng Ngài như hiến lễ, cùng Chúa dâng trọn trên Can-vê, để cứu nhân gian khỏi ô nhơ.</vt:lpstr>
      <vt:lpstr>3. Tình mến trong con dẫu nhạt nhòa, con vẫn hát lên một câu ca: trong Chúa xuân tình dâng bao la. Mùa xuân qua đi đón hạ về, trong trái tim này con vẫn nhớ, nhiều lúc con là thân lá úa, chỉ biết rơi rụng cùng cơn mưa.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1186</cp:revision>
  <dcterms:created xsi:type="dcterms:W3CDTF">2021-12-01T03:00:51Z</dcterms:created>
  <dcterms:modified xsi:type="dcterms:W3CDTF">2021-12-23T05:13:38Z</dcterms:modified>
</cp:coreProperties>
</file>