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8" r:id="rId5"/>
    <p:sldId id="257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Gioan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Minh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ÐK: Cùng đi theo Chúa sướng vui chan hòa.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Ðường đi gian nguy nhưng có Chúa đi, lòng vui miên man theo nguồn ánh sáng.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Trần gian say mê hương sắc luyến yêu, vượt qua ta đi giữ trọn chữ hiếu.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Ðoàn ta hân hoan theo ánh Phúc Âm, tràn lan muôn nơi một nguồn sống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3217</TotalTime>
  <Words>78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ĐI THEO CHÚA  Gioan Minh</vt:lpstr>
      <vt:lpstr>ÐK: Cùng đi theo Chúa sướng vui chan hòa.</vt:lpstr>
      <vt:lpstr>1. Ðường đi gian nguy nhưng có Chúa đi, lòng vui miên man theo nguồn ánh sáng.</vt:lpstr>
      <vt:lpstr>2. Trần gian say mê hương sắc luyến yêu, vượt qua ta đi giữ trọn chữ hiếu.</vt:lpstr>
      <vt:lpstr>3. Ðoàn ta hân hoan theo ánh Phúc Âm, tràn lan muôn nơi một nguồn sống mới.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1197</cp:revision>
  <dcterms:created xsi:type="dcterms:W3CDTF">2021-12-01T03:00:51Z</dcterms:created>
  <dcterms:modified xsi:type="dcterms:W3CDTF">2021-12-18T00:39:06Z</dcterms:modified>
</cp:coreProperties>
</file>