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ĐI </a:t>
            </a:r>
            <a:r>
              <a:rPr lang="vi-VN" sz="3600" b="1">
                <a:solidFill>
                  <a:schemeClr val="bg1"/>
                </a:solidFill>
                <a:latin typeface="Times New Roman" pitchFamily="18" charset="0"/>
                <a:cs typeface="Times New Roman" pitchFamily="18" charset="0"/>
              </a:rPr>
              <a:t>THEO </a:t>
            </a:r>
            <a:r>
              <a:rPr lang="vi-VN" sz="3600" b="1" smtClean="0">
                <a:solidFill>
                  <a:schemeClr val="bg1"/>
                </a:solidFill>
                <a:latin typeface="Times New Roman" pitchFamily="18" charset="0"/>
                <a:cs typeface="Times New Roman" pitchFamily="18" charset="0"/>
              </a:rPr>
              <a:t>NGÀI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Anh </a:t>
            </a:r>
            <a:r>
              <a:rPr lang="vi-VN" sz="3600" b="1">
                <a:solidFill>
                  <a:schemeClr val="bg1"/>
                </a:solidFill>
                <a:latin typeface="Times New Roman" pitchFamily="18" charset="0"/>
                <a:cs typeface="Times New Roman" pitchFamily="18" charset="0"/>
              </a:rPr>
              <a:t>Tuấn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Chúa ơi! Xin cho con từng bước đi trong đời, được lần theo dấu chân Ngài thôi. Chúa ơi! Xin ban ơn để con mãi trung kiên. Đi theo Ngài từng bước trọn đời </a:t>
            </a:r>
            <a:r>
              <a:rPr lang="vi-VN" b="1">
                <a:solidFill>
                  <a:schemeClr val="bg1"/>
                </a:solidFill>
                <a:latin typeface="Times New Roman" pitchFamily="18" charset="0"/>
                <a:cs typeface="Times New Roman" pitchFamily="18" charset="0"/>
              </a:rPr>
              <a:t>con</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Con đi, đi theo Ngài đường dài sỏi đá chông gai. Nhiều phen con bối rối, ngại ngần bước chân đi tới. Chúa ơi! Con xin Ngài. Chúa ơi! Con xin Ngài hãy đến bên con, mà dìu con bước đi.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Gian truân trên đường dài, nhiều lần phủ lấp tương lai. Ngài ơi mau lên tiếng, cuộc đời giữa cơn nguy biến. Vững tâm con tin Ngài: vẫn luôn theo con hoài mỗi bước chân đi, Ngài hằng luôn dẫn đưa.</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Đêm con nghẹn ngào, nguyện cầu cùng Chúa khoan nhân. Đời con sao yêu đuối, bỏ Ngài sống trong mê đắm. Chúa ơi! Con xin Ngài, xót thương tha lỗi lầm những tháng năm qua. Này hồn con </a:t>
            </a:r>
            <a:r>
              <a:rPr lang="vi-VN" b="1">
                <a:solidFill>
                  <a:schemeClr val="bg1"/>
                </a:solidFill>
                <a:latin typeface="Times New Roman" pitchFamily="18" charset="0"/>
                <a:cs typeface="Times New Roman" pitchFamily="18" charset="0"/>
              </a:rPr>
              <a:t>thiết </a:t>
            </a:r>
            <a:r>
              <a:rPr lang="vi-VN" b="1" smtClean="0">
                <a:solidFill>
                  <a:schemeClr val="bg1"/>
                </a:solidFill>
                <a:latin typeface="Times New Roman" pitchFamily="18" charset="0"/>
                <a:cs typeface="Times New Roman" pitchFamily="18" charset="0"/>
              </a:rPr>
              <a:t>tha</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3531</TotalTime>
  <Words>202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ĐI THEO NGÀI  Anh Tuấn</vt:lpstr>
      <vt:lpstr>ĐK. Chúa ơi! Xin cho con từng bước đi trong đời, được lần theo dấu chân Ngài thôi. Chúa ơi! Xin ban ơn để con mãi trung kiên. Đi theo Ngài từng bước trọn đời con.</vt:lpstr>
      <vt:lpstr>1. Con đi, đi theo Ngài đường dài sỏi đá chông gai. Nhiều phen con bối rối, ngại ngần bước chân đi tới. Chúa ơi! Con xin Ngài. Chúa ơi! Con xin Ngài hãy đến bên con, mà dìu con bước đi.</vt:lpstr>
      <vt:lpstr>2. Gian truân trên đường dài, nhiều lần phủ lấp tương lai. Ngài ơi mau lên tiếng, cuộc đời giữa cơn nguy biến. Vững tâm con tin Ngài: vẫn luôn theo con hoài mỗi bước chân đi, Ngài hằng luôn dẫn đưa.</vt:lpstr>
      <vt:lpstr>3. Đêm con nghẹn ngào, nguyện cầu cùng Chúa khoan nhân. Đời con sao yêu đuối, bỏ Ngài sống trong mê đắm. Chúa ơi! Con xin Ngài, xót thương tha lỗi lầm những tháng năm qua. Này hồn con thiết tha.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1269</cp:revision>
  <dcterms:created xsi:type="dcterms:W3CDTF">2021-12-01T03:00:51Z</dcterms:created>
  <dcterms:modified xsi:type="dcterms:W3CDTF">2021-12-23T22:07:59Z</dcterms:modified>
</cp:coreProperties>
</file>