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ĐI VỀ NHÀ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Văn Chi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Con hồi tưởng và thầm nhủ rằng con sẽ đi, đi về nhà Chúa giữa muôn tiếng hân hoan của lớp người trong ngày đại lễ. Con sẽ bước lên bàn thờ Chúa, là nguồn hạnh phúc của con, hồn ngây ngất ca tụng Chúa, Chúa ơi.</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Như nai khát mong nguồn suối Chúa ơi, hồn con luôn hoài niệm về Chúa. Tâm tư con trông Chúa mỏi mòn, lạy Chúa con mong ngày huởng kiến Thiên nhan.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Con sẽ hát lên bài ca Chúa ơi, bài ca luôn khen ngợi Thượng đế. Con vang danh Thiên Chúa muôn đời, lạy Chúa tuyên xưng Ngài là Chúa của con.</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1108</TotalTime>
  <Words>136</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ĐI VỀ NHÀ CHÚA Lm. Văn Chi</vt:lpstr>
      <vt:lpstr>ĐK. Con hồi tưởng và thầm nhủ rằng con sẽ đi, đi về nhà Chúa giữa muôn tiếng hân hoan của lớp người trong ngày đại lễ. Con sẽ bước lên bàn thờ Chúa, là nguồn hạnh phúc của con, hồn ngây ngất ca tụng Chúa, Chúa ơi.</vt:lpstr>
      <vt:lpstr>1. Như nai khát mong nguồn suối Chúa ơi, hồn con luôn hoài niệm về Chúa. Tâm tư con trông Chúa mỏi mòn, lạy Chúa con mong ngày huởng kiến Thiên nhan.</vt:lpstr>
      <vt:lpstr>2. Con sẽ hát lên bài ca Chúa ơi, bài ca luôn khen ngợi Thượng đế. Con vang danh Thiên Chúa muôn đời, lạy Chúa tuyên xưng Ngài là Chúa của con.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322</cp:revision>
  <dcterms:created xsi:type="dcterms:W3CDTF">2021-12-01T03:00:51Z</dcterms:created>
  <dcterms:modified xsi:type="dcterms:W3CDTF">2021-12-09T22:25:31Z</dcterms:modified>
</cp:coreProperties>
</file>