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8" r:id="rId3"/>
    <p:sldId id="257" r:id="rId4"/>
    <p:sldId id="259" r:id="rId5"/>
    <p:sldId id="264" r:id="rId6"/>
    <p:sldId id="263"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12/10/2021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12/10/2021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12/10/2021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ĐI VỀ NHÀ CHÚA</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Sr. Têrêsa</a:t>
            </a: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000" b="1">
                <a:solidFill>
                  <a:schemeClr val="bg1"/>
                </a:solidFill>
                <a:latin typeface="Times New Roman" pitchFamily="18" charset="0"/>
                <a:cs typeface="Times New Roman" pitchFamily="18" charset="0"/>
              </a:rPr>
              <a:t>ĐK. Đi, ta đi tiến về nhà Thiên Chúa, lòng mừng vui có Chúa trong cuộc đời, ta tiến về nơi nhà Thiên Chúa, chúc tụng Chúa hiển vinh muôn đời. Về nhà Chúa tâm tư hân hoan, về nhà Chúa tim ta reo vang cảm tạ </a:t>
            </a:r>
            <a:r>
              <a:rPr lang="vi-VN" sz="4000" b="1">
                <a:solidFill>
                  <a:schemeClr val="bg1"/>
                </a:solidFill>
                <a:latin typeface="Times New Roman" pitchFamily="18" charset="0"/>
                <a:cs typeface="Times New Roman" pitchFamily="18" charset="0"/>
              </a:rPr>
              <a:t>Chúa</a:t>
            </a:r>
            <a:r>
              <a:rPr lang="vi-VN" sz="4000" b="1" smtClean="0">
                <a:solidFill>
                  <a:schemeClr val="bg1"/>
                </a:solidFill>
                <a:latin typeface="Times New Roman" pitchFamily="18" charset="0"/>
                <a:cs typeface="Times New Roman" pitchFamily="18" charset="0"/>
              </a:rPr>
              <a:t>.</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1. Nơi nhà Chúa đoàn con đến xum vầy, giơ đôi tay tình yêu thương đong đầy, nào đến đây dâng câu ca cảm tạ, Chúa là Cha luôn hằng yêu thương ta.</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2. Ôi hạnh phúc được theo dấu chân Ngài, sống với Chúa học yêu thương mọi loài, từng bước chân con đi theo Tin Mừng, tô đẹp thêm cuộc thêm cuộc đời trên </a:t>
            </a:r>
            <a:r>
              <a:rPr lang="vi-VN" sz="4000" b="1">
                <a:solidFill>
                  <a:schemeClr val="bg1"/>
                </a:solidFill>
                <a:latin typeface="Times New Roman" pitchFamily="18" charset="0"/>
                <a:cs typeface="Times New Roman" pitchFamily="18" charset="0"/>
              </a:rPr>
              <a:t>dương </a:t>
            </a:r>
            <a:r>
              <a:rPr lang="vi-VN" sz="4000" b="1" smtClean="0">
                <a:solidFill>
                  <a:schemeClr val="bg1"/>
                </a:solidFill>
                <a:latin typeface="Times New Roman" pitchFamily="18" charset="0"/>
                <a:cs typeface="Times New Roman" pitchFamily="18" charset="0"/>
              </a:rPr>
              <a:t>gian</a:t>
            </a:r>
            <a:r>
              <a:rPr lang="en-US" sz="4000" b="1" smtClean="0">
                <a:solidFill>
                  <a:schemeClr val="bg1"/>
                </a:solidFill>
                <a:latin typeface="Times New Roman" pitchFamily="18" charset="0"/>
                <a:cs typeface="Times New Roman" pitchFamily="18" charset="0"/>
              </a:rPr>
              <a:t>.</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1514</TotalTime>
  <Words>141</Words>
  <Application>Microsoft Office PowerPoint</Application>
  <PresentationFormat>On-screen Show (16:9)</PresentationFormat>
  <Paragraphs>7</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ĐI VỀ NHÀ CHÚA Sr. Têrêsa</vt:lpstr>
      <vt:lpstr>ĐK. Đi, ta đi tiến về nhà Thiên Chúa, lòng mừng vui có Chúa trong cuộc đời, ta tiến về nơi nhà Thiên Chúa, chúc tụng Chúa hiển vinh muôn đời. Về nhà Chúa tâm tư hân hoan, về nhà Chúa tim ta reo vang cảm tạ Chúa.</vt:lpstr>
      <vt:lpstr>1. Nơi nhà Chúa đoàn con đến xum vầy, giơ đôi tay tình yêu thương đong đầy, nào đến đây dâng câu ca cảm tạ, Chúa là Cha luôn hằng yêu thương ta.</vt:lpstr>
      <vt:lpstr>2. Ôi hạnh phúc được theo dấu chân Ngài, sống với Chúa học yêu thương mọi loài, từng bước chân con đi theo Tin Mừng, tô đẹp thêm cuộc thêm cuộc đời trên dương gian.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526</cp:revision>
  <dcterms:created xsi:type="dcterms:W3CDTF">2021-12-01T03:00:51Z</dcterms:created>
  <dcterms:modified xsi:type="dcterms:W3CDTF">2021-12-10T13:49:40Z</dcterms:modified>
</cp:coreProperties>
</file>