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 VỀ NHÀ CHÚA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Sơn Dương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Đi về nhà Chúa với tâm hồn xiết bao vui mừng, vang hòa lời ca khúc hân hoan chúc tụng Chúa ta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Con vui khúc hoan ca khen ngợi Thiên Chúa tình yêu, vì Ngài là thành đô kiên vững con nương tựa tháng ngày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Nơi Thiên Chúa yêu thương đây nguồn ơn phúc trường sinh, Ngài rộng lòng từ bi cho chúng con ơn Người cứu độ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84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ĐI VỀ NHÀ CHÚA Sơn Dương</vt:lpstr>
      <vt:lpstr>ĐK. Đi về nhà Chúa với tâm hồn xiết bao vui mừng, vang hòa lời ca khúc hân hoan chúc tụng Chúa ta</vt:lpstr>
      <vt:lpstr>1/ Con vui khúc hoan ca khen ngợi Thiên Chúa tình yêu, vì Ngài là thành đô kiên vững con nương tựa tháng ngày</vt:lpstr>
      <vt:lpstr>2/ Nơi Thiên Chúa yêu thương đây nguồn ơn phúc trường sinh, Ngài rộng lòng từ bi cho chúng con ơn Người cứu độ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352</cp:revision>
  <dcterms:created xsi:type="dcterms:W3CDTF">2021-12-01T03:00:51Z</dcterms:created>
  <dcterms:modified xsi:type="dcterms:W3CDTF">2021-12-09T23:42:35Z</dcterms:modified>
</cp:coreProperties>
</file>