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 GÌ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Bạn hãy lo đi tìm nước Trời, đừng quá lo điều hay hư mất. Bạn hãy lo đi tìm công bình, còn những gì Ngài ban cho sau.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Bạn đừng lo ăn chi mỗi ngày, kìa nhìn xem đàn chim lướt bay, chúng đâu gât đâu hái bao giờ, Chúa trên trời còn lo cho chúng.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Bạn đừng lo hôm nay mặc gì, kìa nhìn xem ngàn hoa thắm xinh, chúng đâu dệt đâu biết thêu thùa, Chúa trên trời còn lo cho chúng.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Bạn đừng lo ta không có nhà, vì trời đất Người ban cho ta, đôi tay này nào ta đi làm, Chúa trên trời hằng lo cho ta.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Bạn đừng lo mưu mô quân thù, vì mạng sống ở trong tay Cha, chúng không hề lay chuyển ý Trời, Chúa trên trời gìn giữ ta luôn.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</TotalTime>
  <Words>178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ĐIỀU GÌ PHẢI LO  Lm. Nguyễn Duy</vt:lpstr>
      <vt:lpstr>ĐK. Bạn hãy lo đi tìm nước Trời, đừng quá lo điều hay hư mất. Bạn hãy lo đi tìm công bình, còn những gì Ngài ban cho sau.</vt:lpstr>
      <vt:lpstr>1. Bạn đừng lo ăn chi mỗi ngày, kìa nhìn xem đàn chim lướt bay, chúng đâu gât đâu hái bao giờ, Chúa trên trời còn lo cho chúng.</vt:lpstr>
      <vt:lpstr>2. Bạn đừng lo hôm nay mặc gì, kìa nhìn xem ngàn hoa thắm xinh, chúng đâu dệt đâu biết thêu thùa, Chúa trên trời còn lo cho chúng.</vt:lpstr>
      <vt:lpstr>3. Bạn đừng lo ta không có nhà, vì trời đất Người ban cho ta, đôi tay này nào ta đi làm, Chúa trên trời hằng lo cho ta.</vt:lpstr>
      <vt:lpstr>4. Bạn đừng lo mưu mô quân thù, vì mạng sống ở trong tay Cha, chúng không hề lay chuyển ý Trời, Chúa trên trời gìn giữ ta luôn.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1342</cp:revision>
  <dcterms:created xsi:type="dcterms:W3CDTF">2021-12-01T03:00:51Z</dcterms:created>
  <dcterms:modified xsi:type="dcterms:W3CDTF">2021-12-27T22:38:38Z</dcterms:modified>
</cp:coreProperties>
</file>